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3"/>
  </p:notesMasterIdLst>
  <p:sldIdLst>
    <p:sldId id="299"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Lst>
  <p:sldSz cx="9144000" cy="6858000" type="screen4x3"/>
  <p:notesSz cx="6858000" cy="9144000"/>
  <p:custDataLst>
    <p:tags r:id="rId4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000FF"/>
    <a:srgbClr val="00FF00"/>
    <a:srgbClr val="9900FF"/>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6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C931C06-1E05-4020-9500-C1562DCC56F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430C3-F776-4BB1-85B0-FDD694F5A76C}" type="slidenum">
              <a:rPr lang="en-US"/>
              <a:pPr/>
              <a:t>23</a:t>
            </a:fld>
            <a:endParaRPr 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t>Đèo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ED258-9906-438B-843E-42B1C4369A42}" type="slidenum">
              <a:rPr lang="en-US"/>
              <a:pPr/>
              <a:t>41</a:t>
            </a:fld>
            <a:endParaRPr 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xfrm>
            <a:off x="914400" y="4338638"/>
            <a:ext cx="5029200" cy="27463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55A436B-48BC-43C9-94AE-A127A4BC09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782F724-276C-4E2A-9702-774C5A454A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2821B5-FF34-47AD-AABF-08C50B219E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4847048-0FE6-4146-82DB-0D3AB7AD70B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6DABD43-A5F9-4629-9B3A-84584461689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68D0C07-02DC-4B1A-973E-4ACC5ADA0CF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C035552-36A7-4686-9480-4E41F5E9E78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A254506-2109-4D5D-863F-72CBB27C358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9CBA95B-E9B3-426A-85DA-7A338D5D16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81B88CC-70F2-4E97-94A8-3767232E331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61F1A51-D6F1-4F9C-A757-35A50086030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63354B3-D859-4FB4-8C97-3B94F3002E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audio" Target="file:///D:\MP3\Truong%20Son%20Dong%20Truong%20Son%20Tay.wav"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slide" Target="slide27.xml"/><Relationship Id="rId4" Type="http://schemas.openxmlformats.org/officeDocument/2006/relationships/audio" Target="../media/audio3.wav"/></Relationships>
</file>

<file path=ppt/slides/_rels/slide32.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33.xml"/><Relationship Id="rId7" Type="http://schemas.openxmlformats.org/officeDocument/2006/relationships/slide" Target="slide37.xml"/><Relationship Id="rId2"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slide" Target="slide36.xml"/><Relationship Id="rId11" Type="http://schemas.openxmlformats.org/officeDocument/2006/relationships/image" Target="../media/image14.gif"/><Relationship Id="rId5" Type="http://schemas.openxmlformats.org/officeDocument/2006/relationships/slide" Target="slide35.xml"/><Relationship Id="rId10" Type="http://schemas.openxmlformats.org/officeDocument/2006/relationships/slide" Target="slide40.xml"/><Relationship Id="rId4" Type="http://schemas.openxmlformats.org/officeDocument/2006/relationships/slide" Target="slide34.xml"/><Relationship Id="rId9" Type="http://schemas.openxmlformats.org/officeDocument/2006/relationships/slide" Target="slide39.xml"/></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3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3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3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3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3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4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78565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Địa</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lí</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27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27</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Dải</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đồng</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bằng</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duyên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hải</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p>
          <a:p>
            <a:pPr lvl="2"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miền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Trung</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Rot="1" noChangeArrowheads="1"/>
          </p:cNvSpPr>
          <p:nvPr>
            <p:ph idx="1"/>
          </p:nvPr>
        </p:nvSpPr>
        <p:spPr>
          <a:xfrm>
            <a:off x="0" y="1325563"/>
            <a:ext cx="8869363" cy="5121275"/>
          </a:xfrm>
        </p:spPr>
        <p:txBody>
          <a:bodyPr/>
          <a:lstStyle/>
          <a:p>
            <a:pPr>
              <a:buFont typeface="Wingdings" pitchFamily="2" charset="2"/>
              <a:buNone/>
            </a:pPr>
            <a:r>
              <a:rPr lang="en-US" smtClean="0">
                <a:solidFill>
                  <a:srgbClr val="0000FF"/>
                </a:solidFill>
              </a:rPr>
              <a:t>             Dải đồng bằng duyên hải miền Trung</a:t>
            </a:r>
          </a:p>
          <a:p>
            <a:pPr>
              <a:buFont typeface="Wingdings" pitchFamily="2" charset="2"/>
              <a:buNone/>
            </a:pPr>
            <a:endParaRPr lang="en-US" dirty="0"/>
          </a:p>
          <a:p>
            <a:pPr>
              <a:buFont typeface="Wingdings" pitchFamily="2" charset="2"/>
              <a:buNone/>
            </a:pPr>
            <a:r>
              <a:rPr lang="en-US" dirty="0"/>
              <a:t>2. </a:t>
            </a:r>
            <a:r>
              <a:rPr lang="en-US" u="sng" dirty="0" err="1"/>
              <a:t>Địa</a:t>
            </a:r>
            <a:r>
              <a:rPr lang="en-US" u="sng" dirty="0"/>
              <a:t> </a:t>
            </a:r>
            <a:r>
              <a:rPr lang="en-US" u="sng" dirty="0" err="1"/>
              <a:t>hình</a:t>
            </a:r>
            <a:r>
              <a:rPr lang="en-US" dirty="0"/>
              <a:t>:</a:t>
            </a:r>
          </a:p>
        </p:txBody>
      </p:sp>
      <p:sp>
        <p:nvSpPr>
          <p:cNvPr id="15362" name="Rectangle 2"/>
          <p:cNvSpPr>
            <a:spLocks noGrp="1" noRot="1" noChangeArrowheads="1"/>
          </p:cNvSpPr>
          <p:nvPr>
            <p:ph type="title"/>
          </p:nvPr>
        </p:nvSpPr>
        <p:spPr>
          <a:xfrm>
            <a:off x="1006475" y="320675"/>
            <a:ext cx="8137525" cy="1143000"/>
          </a:xfrm>
        </p:spPr>
        <p:txBody>
          <a:bodyPr>
            <a:normAutofit fontScale="90000"/>
          </a:bodyPr>
          <a:lstStyle/>
          <a:p>
            <a:r>
              <a:rPr lang="en-US" b="0">
                <a:solidFill>
                  <a:srgbClr val="FFFF00"/>
                </a:solidFill>
              </a:rPr>
              <a:t/>
            </a:r>
            <a:br>
              <a:rPr lang="en-US" b="0">
                <a:solidFill>
                  <a:srgbClr val="FFFF00"/>
                </a:solidFill>
              </a:rPr>
            </a:br>
            <a:r>
              <a:rPr lang="en-US" sz="3600" b="0">
                <a:solidFill>
                  <a:schemeClr val="tx1"/>
                </a:solidFill>
                <a:effectLst/>
              </a:rPr>
              <a:t>      </a:t>
            </a:r>
            <a:r>
              <a:rPr lang="en-US" b="0">
                <a:solidFill>
                  <a:schemeClr val="tx1"/>
                </a:solidFill>
                <a:effectLst/>
              </a:rPr>
              <a:t/>
            </a:r>
            <a:br>
              <a:rPr lang="en-US" b="0">
                <a:solidFill>
                  <a:schemeClr val="tx1"/>
                </a:solidFill>
                <a:effectLst/>
              </a:rPr>
            </a:br>
            <a:endParaRPr lang="en-US" b="0">
              <a:solidFill>
                <a:schemeClr val="tx1"/>
              </a:solidFill>
              <a:effectLst/>
            </a:endParaRPr>
          </a:p>
        </p:txBody>
      </p:sp>
      <p:sp>
        <p:nvSpPr>
          <p:cNvPr id="15365" name="Rectangle 5"/>
          <p:cNvSpPr>
            <a:spLocks noChangeArrowheads="1"/>
          </p:cNvSpPr>
          <p:nvPr/>
        </p:nvSpPr>
        <p:spPr bwMode="auto">
          <a:xfrm>
            <a:off x="1554163" y="4618038"/>
            <a:ext cx="2011362" cy="457200"/>
          </a:xfrm>
          <a:prstGeom prst="rect">
            <a:avLst/>
          </a:prstGeom>
          <a:noFill/>
          <a:ln w="9525" algn="ctr">
            <a:noFill/>
            <a:miter lim="800000"/>
            <a:headEnd/>
            <a:tailEnd/>
          </a:ln>
          <a:effectLst/>
        </p:spPr>
        <p:txBody>
          <a:bodyPr wrap="none" anchor="ctr"/>
          <a:lstStyle/>
          <a:p>
            <a:pPr algn="ctr"/>
            <a:endParaRPr lang="en-US" sz="3600">
              <a:latin typeface="Tahoma" pitchFamily="34" charset="0"/>
            </a:endParaRPr>
          </a:p>
        </p:txBody>
      </p:sp>
      <p:sp>
        <p:nvSpPr>
          <p:cNvPr id="15366" name="Rectangle 6"/>
          <p:cNvSpPr>
            <a:spLocks noChangeArrowheads="1"/>
          </p:cNvSpPr>
          <p:nvPr/>
        </p:nvSpPr>
        <p:spPr bwMode="auto">
          <a:xfrm>
            <a:off x="0" y="1417638"/>
            <a:ext cx="1554163" cy="457200"/>
          </a:xfrm>
          <a:prstGeom prst="rect">
            <a:avLst/>
          </a:prstGeom>
          <a:noFill/>
          <a:ln w="9525" algn="ctr">
            <a:noFill/>
            <a:miter lim="800000"/>
            <a:headEnd/>
            <a:tailEnd/>
          </a:ln>
          <a:effectLst/>
        </p:spPr>
        <p:txBody>
          <a:bodyPr wrap="none" anchor="ctr"/>
          <a:lstStyle/>
          <a:p>
            <a:pPr algn="ctr"/>
            <a:r>
              <a:rPr lang="en-US" sz="2800" u="sng" dirty="0" err="1" smtClean="0">
                <a:solidFill>
                  <a:srgbClr val="FF0000"/>
                </a:solidFill>
                <a:latin typeface="Tahoma" pitchFamily="34" charset="0"/>
              </a:rPr>
              <a:t>Địa</a:t>
            </a:r>
            <a:r>
              <a:rPr lang="en-US" sz="2800" u="sng" dirty="0" smtClean="0">
                <a:solidFill>
                  <a:srgbClr val="FF0000"/>
                </a:solidFill>
                <a:latin typeface="Tahoma" pitchFamily="34" charset="0"/>
              </a:rPr>
              <a:t> </a:t>
            </a:r>
            <a:r>
              <a:rPr lang="en-US" sz="2800" u="sng" dirty="0" err="1">
                <a:solidFill>
                  <a:srgbClr val="FF0000"/>
                </a:solidFill>
                <a:latin typeface="Tahoma" pitchFamily="34" charset="0"/>
              </a:rPr>
              <a:t>lý</a:t>
            </a:r>
            <a:r>
              <a:rPr lang="en-US" sz="2800" dirty="0">
                <a:solidFill>
                  <a:srgbClr val="FF0000"/>
                </a:solidFill>
                <a:latin typeface="Tahoma"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 calcmode="lin" valueType="num">
                                      <p:cBhvr>
                                        <p:cTn id="7" dur="10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536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1536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36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5362"/>
                                        </p:tgtEl>
                                        <p:attrNameLst>
                                          <p:attrName>style.visibility</p:attrName>
                                        </p:attrNameLst>
                                      </p:cBhvr>
                                      <p:to>
                                        <p:strVal val="visible"/>
                                      </p:to>
                                    </p:set>
                                    <p:anim calcmode="lin" valueType="num">
                                      <p:cBhvr>
                                        <p:cTn id="15" dur="1000" fill="hold"/>
                                        <p:tgtEl>
                                          <p:spTgt spid="15362"/>
                                        </p:tgtEl>
                                        <p:attrNameLst>
                                          <p:attrName>ppt_w</p:attrName>
                                        </p:attrNameLst>
                                      </p:cBhvr>
                                      <p:tavLst>
                                        <p:tav tm="0">
                                          <p:val>
                                            <p:fltVal val="0"/>
                                          </p:val>
                                        </p:tav>
                                        <p:tav tm="100000">
                                          <p:val>
                                            <p:strVal val="#ppt_w"/>
                                          </p:val>
                                        </p:tav>
                                      </p:tavLst>
                                    </p:anim>
                                    <p:anim calcmode="lin" valueType="num">
                                      <p:cBhvr>
                                        <p:cTn id="16" dur="1000" fill="hold"/>
                                        <p:tgtEl>
                                          <p:spTgt spid="15362"/>
                                        </p:tgtEl>
                                        <p:attrNameLst>
                                          <p:attrName>ppt_h</p:attrName>
                                        </p:attrNameLst>
                                      </p:cBhvr>
                                      <p:tavLst>
                                        <p:tav tm="0">
                                          <p:val>
                                            <p:fltVal val="0"/>
                                          </p:val>
                                        </p:tav>
                                        <p:tav tm="100000">
                                          <p:val>
                                            <p:strVal val="#ppt_h"/>
                                          </p:val>
                                        </p:tav>
                                      </p:tavLst>
                                    </p:anim>
                                    <p:anim calcmode="lin" valueType="num">
                                      <p:cBhvr>
                                        <p:cTn id="17" dur="1000" fill="hold"/>
                                        <p:tgtEl>
                                          <p:spTgt spid="1536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53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00_2980   ban do vn"/>
          <p:cNvPicPr>
            <a:picLocks noChangeAspect="1" noChangeArrowheads="1"/>
          </p:cNvPicPr>
          <p:nvPr/>
        </p:nvPicPr>
        <p:blipFill>
          <a:blip r:embed="rId2"/>
          <a:srcRect/>
          <a:stretch>
            <a:fillRect/>
          </a:stretch>
        </p:blipFill>
        <p:spPr bwMode="auto">
          <a:xfrm>
            <a:off x="0" y="0"/>
            <a:ext cx="5943600" cy="6858000"/>
          </a:xfrm>
          <a:prstGeom prst="rect">
            <a:avLst/>
          </a:prstGeom>
          <a:noFill/>
        </p:spPr>
      </p:pic>
      <p:sp>
        <p:nvSpPr>
          <p:cNvPr id="16387" name="Rectangle 3"/>
          <p:cNvSpPr>
            <a:spLocks noChangeArrowheads="1"/>
          </p:cNvSpPr>
          <p:nvPr/>
        </p:nvSpPr>
        <p:spPr bwMode="auto">
          <a:xfrm>
            <a:off x="6035675" y="320675"/>
            <a:ext cx="3108325" cy="1736725"/>
          </a:xfrm>
          <a:prstGeom prst="rect">
            <a:avLst/>
          </a:prstGeom>
          <a:noFill/>
          <a:ln w="9525" algn="ctr">
            <a:noFill/>
            <a:miter lim="800000"/>
            <a:headEnd/>
            <a:tailEnd/>
          </a:ln>
          <a:effectLst/>
        </p:spPr>
        <p:txBody>
          <a:bodyPr wrap="none" anchor="ctr"/>
          <a:lstStyle/>
          <a:p>
            <a:r>
              <a:rPr lang="en-US" sz="2400">
                <a:latin typeface="Tahoma" pitchFamily="34" charset="0"/>
              </a:rPr>
              <a:t>Các dãy núi chạy qua </a:t>
            </a:r>
          </a:p>
          <a:p>
            <a:r>
              <a:rPr lang="en-US" sz="2400">
                <a:latin typeface="Tahoma" pitchFamily="34" charset="0"/>
              </a:rPr>
              <a:t>các dải đồng bằng </a:t>
            </a:r>
          </a:p>
          <a:p>
            <a:r>
              <a:rPr lang="en-US" sz="2400">
                <a:latin typeface="Tahoma" pitchFamily="34" charset="0"/>
              </a:rPr>
              <a:t>này đến đâu ?</a:t>
            </a:r>
          </a:p>
        </p:txBody>
      </p:sp>
      <p:sp>
        <p:nvSpPr>
          <p:cNvPr id="16388" name="Rectangle 4"/>
          <p:cNvSpPr>
            <a:spLocks noChangeArrowheads="1"/>
          </p:cNvSpPr>
          <p:nvPr/>
        </p:nvSpPr>
        <p:spPr bwMode="auto">
          <a:xfrm>
            <a:off x="5943600" y="2514600"/>
            <a:ext cx="2925763" cy="1920875"/>
          </a:xfrm>
          <a:prstGeom prst="rect">
            <a:avLst/>
          </a:prstGeom>
          <a:noFill/>
          <a:ln w="9525" algn="ctr">
            <a:noFill/>
            <a:miter lim="800000"/>
            <a:headEnd/>
            <a:tailEnd/>
          </a:ln>
          <a:effectLst/>
        </p:spPr>
        <p:txBody>
          <a:bodyPr wrap="none" anchor="ctr"/>
          <a:lstStyle/>
          <a:p>
            <a:r>
              <a:rPr lang="en-US" sz="2400">
                <a:latin typeface="Tahoma" pitchFamily="34" charset="0"/>
              </a:rPr>
              <a:t>Các dãy núi chạy </a:t>
            </a:r>
          </a:p>
          <a:p>
            <a:r>
              <a:rPr lang="en-US" sz="2400">
                <a:latin typeface="Tahoma" pitchFamily="34" charset="0"/>
              </a:rPr>
              <a:t>qua các dải đồng</a:t>
            </a:r>
          </a:p>
          <a:p>
            <a:r>
              <a:rPr lang="en-US" sz="2400">
                <a:latin typeface="Tahoma" pitchFamily="34" charset="0"/>
              </a:rPr>
              <a:t>bằng này sát ra biển.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1000" fill="hold"/>
                                        <p:tgtEl>
                                          <p:spTgt spid="16387"/>
                                        </p:tgtEl>
                                        <p:attrNameLst>
                                          <p:attrName>ppt_w</p:attrName>
                                        </p:attrNameLst>
                                      </p:cBhvr>
                                      <p:tavLst>
                                        <p:tav tm="0">
                                          <p:val>
                                            <p:fltVal val="0"/>
                                          </p:val>
                                        </p:tav>
                                        <p:tav tm="100000">
                                          <p:val>
                                            <p:strVal val="#ppt_w"/>
                                          </p:val>
                                        </p:tav>
                                      </p:tavLst>
                                    </p:anim>
                                    <p:anim calcmode="lin" valueType="num">
                                      <p:cBhvr>
                                        <p:cTn id="8" dur="1000" fill="hold"/>
                                        <p:tgtEl>
                                          <p:spTgt spid="16387"/>
                                        </p:tgtEl>
                                        <p:attrNameLst>
                                          <p:attrName>ppt_h</p:attrName>
                                        </p:attrNameLst>
                                      </p:cBhvr>
                                      <p:tavLst>
                                        <p:tav tm="0">
                                          <p:val>
                                            <p:fltVal val="0"/>
                                          </p:val>
                                        </p:tav>
                                        <p:tav tm="100000">
                                          <p:val>
                                            <p:strVal val="#ppt_h"/>
                                          </p:val>
                                        </p:tav>
                                      </p:tavLst>
                                    </p:anim>
                                    <p:anim calcmode="lin" valueType="num">
                                      <p:cBhvr>
                                        <p:cTn id="9" dur="1000" fill="hold"/>
                                        <p:tgtEl>
                                          <p:spTgt spid="1638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6388"/>
                                        </p:tgtEl>
                                        <p:attrNameLst>
                                          <p:attrName>style.visibility</p:attrName>
                                        </p:attrNameLst>
                                      </p:cBhvr>
                                      <p:to>
                                        <p:strVal val="visible"/>
                                      </p:to>
                                    </p:set>
                                    <p:anim calcmode="lin" valueType="num">
                                      <p:cBhvr>
                                        <p:cTn id="15" dur="1000" fill="hold"/>
                                        <p:tgtEl>
                                          <p:spTgt spid="16388"/>
                                        </p:tgtEl>
                                        <p:attrNameLst>
                                          <p:attrName>ppt_w</p:attrName>
                                        </p:attrNameLst>
                                      </p:cBhvr>
                                      <p:tavLst>
                                        <p:tav tm="0">
                                          <p:val>
                                            <p:fltVal val="0"/>
                                          </p:val>
                                        </p:tav>
                                        <p:tav tm="100000">
                                          <p:val>
                                            <p:strVal val="#ppt_w"/>
                                          </p:val>
                                        </p:tav>
                                      </p:tavLst>
                                    </p:anim>
                                    <p:anim calcmode="lin" valueType="num">
                                      <p:cBhvr>
                                        <p:cTn id="16" dur="1000" fill="hold"/>
                                        <p:tgtEl>
                                          <p:spTgt spid="16388"/>
                                        </p:tgtEl>
                                        <p:attrNameLst>
                                          <p:attrName>ppt_h</p:attrName>
                                        </p:attrNameLst>
                                      </p:cBhvr>
                                      <p:tavLst>
                                        <p:tav tm="0">
                                          <p:val>
                                            <p:fltVal val="0"/>
                                          </p:val>
                                        </p:tav>
                                        <p:tav tm="100000">
                                          <p:val>
                                            <p:strVal val="#ppt_h"/>
                                          </p:val>
                                        </p:tav>
                                      </p:tavLst>
                                    </p:anim>
                                    <p:anim calcmode="lin" valueType="num">
                                      <p:cBhvr>
                                        <p:cTn id="17" dur="1000" fill="hold"/>
                                        <p:tgtEl>
                                          <p:spTgt spid="1638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63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Rot="1" noChangeArrowheads="1"/>
          </p:cNvSpPr>
          <p:nvPr>
            <p:ph idx="1"/>
          </p:nvPr>
        </p:nvSpPr>
        <p:spPr/>
        <p:txBody>
          <a:bodyPr/>
          <a:lstStyle/>
          <a:p>
            <a:r>
              <a:rPr lang="en-US"/>
              <a:t>Các dãy núi chạy sát ra biển nên đồng bằng ở đây như thế nào?</a:t>
            </a:r>
          </a:p>
          <a:p>
            <a:endParaRPr lang="en-US"/>
          </a:p>
          <a:p>
            <a:r>
              <a:rPr lang="en-US"/>
              <a:t>Đồng bằng nhỏ, hẹp.</a:t>
            </a:r>
          </a:p>
        </p:txBody>
      </p:sp>
      <p:sp>
        <p:nvSpPr>
          <p:cNvPr id="17410" name="Rectangle 2"/>
          <p:cNvSpPr>
            <a:spLocks noGrp="1" noRot="1" noChangeArrowheads="1"/>
          </p:cNvSpPr>
          <p:nvPr>
            <p:ph type="title"/>
          </p:nvPr>
        </p:nvSpPr>
        <p:spPr>
          <a:xfrm>
            <a:off x="274638" y="304800"/>
            <a:ext cx="8869362" cy="1431925"/>
          </a:xfrm>
        </p:spPr>
        <p:txBody>
          <a:bodyPr/>
          <a:lstStyle/>
          <a:p>
            <a:r>
              <a:rPr lang="en-US" sz="3600" b="0" u="sng" dirty="0" err="1">
                <a:solidFill>
                  <a:srgbClr val="FF0000"/>
                </a:solidFill>
              </a:rPr>
              <a:t>Địa</a:t>
            </a:r>
            <a:r>
              <a:rPr lang="en-US" sz="3600" b="0" u="sng" dirty="0">
                <a:solidFill>
                  <a:srgbClr val="FF0000"/>
                </a:solidFill>
              </a:rPr>
              <a:t> </a:t>
            </a:r>
            <a:r>
              <a:rPr lang="en-US" sz="3600" b="0" u="sng" dirty="0" err="1">
                <a:solidFill>
                  <a:srgbClr val="FF0000"/>
                </a:solidFill>
              </a:rPr>
              <a:t>lý</a:t>
            </a:r>
            <a:r>
              <a:rPr lang="en-US" sz="3600" b="0" dirty="0">
                <a:solidFill>
                  <a:srgbClr val="FF0000"/>
                </a:solidFill>
              </a:rPr>
              <a:t>: </a:t>
            </a:r>
            <a:r>
              <a:rPr lang="en-US" sz="3200" b="0" dirty="0" err="1">
                <a:solidFill>
                  <a:srgbClr val="FF0000"/>
                </a:solidFill>
              </a:rPr>
              <a:t>Dải</a:t>
            </a:r>
            <a:r>
              <a:rPr lang="en-US" sz="3200" b="0" dirty="0">
                <a:solidFill>
                  <a:srgbClr val="FF0000"/>
                </a:solidFill>
              </a:rPr>
              <a:t> </a:t>
            </a:r>
            <a:r>
              <a:rPr lang="en-US" sz="3200" b="0" dirty="0" err="1">
                <a:solidFill>
                  <a:srgbClr val="FF0000"/>
                </a:solidFill>
              </a:rPr>
              <a:t>đồng</a:t>
            </a:r>
            <a:r>
              <a:rPr lang="en-US" sz="3200" b="0" dirty="0">
                <a:solidFill>
                  <a:srgbClr val="FF0000"/>
                </a:solidFill>
              </a:rPr>
              <a:t> </a:t>
            </a:r>
            <a:r>
              <a:rPr lang="en-US" sz="3200" b="0" dirty="0" err="1">
                <a:solidFill>
                  <a:srgbClr val="FF0000"/>
                </a:solidFill>
              </a:rPr>
              <a:t>bằng</a:t>
            </a:r>
            <a:r>
              <a:rPr lang="en-US" sz="3200" b="0" dirty="0">
                <a:solidFill>
                  <a:srgbClr val="FF0000"/>
                </a:solidFill>
              </a:rPr>
              <a:t> </a:t>
            </a:r>
            <a:r>
              <a:rPr lang="en-US" sz="3200" b="0" dirty="0" err="1">
                <a:solidFill>
                  <a:srgbClr val="FF0000"/>
                </a:solidFill>
              </a:rPr>
              <a:t>duyên</a:t>
            </a:r>
            <a:r>
              <a:rPr lang="en-US" sz="3200" b="0" dirty="0">
                <a:solidFill>
                  <a:srgbClr val="FF0000"/>
                </a:solidFill>
              </a:rPr>
              <a:t> </a:t>
            </a:r>
            <a:r>
              <a:rPr lang="en-US" sz="3200" b="0" dirty="0" err="1">
                <a:solidFill>
                  <a:srgbClr val="FF0000"/>
                </a:solidFill>
              </a:rPr>
              <a:t>hải</a:t>
            </a:r>
            <a:r>
              <a:rPr lang="en-US" sz="3200" b="0" dirty="0">
                <a:solidFill>
                  <a:srgbClr val="FF0000"/>
                </a:solidFill>
              </a:rPr>
              <a:t> </a:t>
            </a:r>
            <a:r>
              <a:rPr lang="en-US" sz="3200" b="0" dirty="0" err="1">
                <a:solidFill>
                  <a:srgbClr val="FF0000"/>
                </a:solidFill>
              </a:rPr>
              <a:t>miền</a:t>
            </a:r>
            <a:r>
              <a:rPr lang="en-US" sz="3200" b="0" dirty="0">
                <a:solidFill>
                  <a:srgbClr val="FF0000"/>
                </a:solidFill>
              </a:rPr>
              <a:t> </a:t>
            </a:r>
            <a:r>
              <a:rPr lang="en-US" sz="3200" b="0" dirty="0" err="1">
                <a:solidFill>
                  <a:srgbClr val="FF0000"/>
                </a:solidFill>
              </a:rPr>
              <a:t>Trung</a:t>
            </a:r>
            <a:endParaRPr lang="en-US" sz="3200" b="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7411">
                                            <p:txEl>
                                              <p:pRg st="0" end="0"/>
                                            </p:txEl>
                                          </p:spTgt>
                                        </p:tgtEl>
                                        <p:attrNameLst>
                                          <p:attrName>ppt_w</p:attrName>
                                        </p:attrNameLst>
                                      </p:cBhvr>
                                    </p:anim>
                                    <p:anim by="(#ppt_w*0.50)" calcmode="lin" valueType="num">
                                      <p:cBhvr>
                                        <p:cTn id="8" dur="500" decel="50000" autoRev="1" fill="hold">
                                          <p:stCondLst>
                                            <p:cond delay="0"/>
                                          </p:stCondLst>
                                        </p:cTn>
                                        <p:tgtEl>
                                          <p:spTgt spid="17411">
                                            <p:txEl>
                                              <p:pRg st="0" end="0"/>
                                            </p:txEl>
                                          </p:spTgt>
                                        </p:tgtEl>
                                        <p:attrNameLst>
                                          <p:attrName>ppt_x</p:attrName>
                                        </p:attrNameLst>
                                      </p:cBhvr>
                                    </p:anim>
                                    <p:anim from="(-#ppt_h/2)" to="(#ppt_y)" calcmode="lin" valueType="num">
                                      <p:cBhvr>
                                        <p:cTn id="9" dur="1000" fill="hold">
                                          <p:stCondLst>
                                            <p:cond delay="0"/>
                                          </p:stCondLst>
                                        </p:cTn>
                                        <p:tgtEl>
                                          <p:spTgt spid="17411">
                                            <p:txEl>
                                              <p:pRg st="0" end="0"/>
                                            </p:txEl>
                                          </p:spTgt>
                                        </p:tgtEl>
                                        <p:attrNameLst>
                                          <p:attrName>ppt_y</p:attrName>
                                        </p:attrNameLst>
                                      </p:cBhvr>
                                    </p:anim>
                                    <p:animRot by="21600000">
                                      <p:cBhvr>
                                        <p:cTn id="10" dur="1000" fill="hold">
                                          <p:stCondLst>
                                            <p:cond delay="0"/>
                                          </p:stCondLst>
                                        </p:cTn>
                                        <p:tgtEl>
                                          <p:spTgt spid="1741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 calcmode="lin" valueType="num">
                                      <p:cBhvr>
                                        <p:cTn id="15" dur="10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74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74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74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365125" y="777875"/>
            <a:ext cx="8321675" cy="2651125"/>
          </a:xfrm>
        </p:spPr>
        <p:txBody>
          <a:bodyPr>
            <a:normAutofit fontScale="90000"/>
          </a:bodyPr>
          <a:lstStyle/>
          <a:p>
            <a:r>
              <a:rPr lang="en-US" sz="4000" b="0"/>
              <a:t>Những vùng thấp trũng ở cửa sông, nơi có doi cát dài chắn phía biển thường tạo ra dạng địa hình gì?</a:t>
            </a:r>
            <a:r>
              <a:rPr lang="en-US" sz="4800"/>
              <a:t/>
            </a:r>
            <a:br>
              <a:rPr lang="en-US" sz="4800"/>
            </a:br>
            <a:endParaRPr lang="en-US" sz="4000">
              <a:solidFill>
                <a:srgbClr val="FF6600"/>
              </a:solidFill>
            </a:endParaRPr>
          </a:p>
        </p:txBody>
      </p:sp>
      <p:sp>
        <p:nvSpPr>
          <p:cNvPr id="18435" name="Rectangle 3"/>
          <p:cNvSpPr>
            <a:spLocks noChangeArrowheads="1"/>
          </p:cNvSpPr>
          <p:nvPr/>
        </p:nvSpPr>
        <p:spPr bwMode="auto">
          <a:xfrm>
            <a:off x="1371600" y="3429000"/>
            <a:ext cx="3840163" cy="762000"/>
          </a:xfrm>
          <a:prstGeom prst="rect">
            <a:avLst/>
          </a:prstGeom>
          <a:noFill/>
          <a:ln w="9525" algn="ctr">
            <a:noFill/>
            <a:miter lim="800000"/>
            <a:headEnd/>
            <a:tailEnd/>
          </a:ln>
          <a:effectLst/>
        </p:spPr>
        <p:txBody>
          <a:bodyPr>
            <a:spAutoFit/>
          </a:bodyPr>
          <a:lstStyle/>
          <a:p>
            <a:r>
              <a:rPr lang="en-US" sz="4400" b="1">
                <a:solidFill>
                  <a:srgbClr val="FFFF00"/>
                </a:solidFill>
                <a:effectLst>
                  <a:outerShdw blurRad="38100" dist="38100" dir="2700000" algn="tl">
                    <a:srgbClr val="000000"/>
                  </a:outerShdw>
                </a:effectLst>
                <a:latin typeface="Tahoma" pitchFamily="34" charset="0"/>
              </a:rPr>
              <a:t>đầm, phá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fltVal val="0"/>
                                          </p:val>
                                        </p:tav>
                                        <p:tav tm="100000">
                                          <p:val>
                                            <p:strVal val="#ppt_h"/>
                                          </p:val>
                                        </p:tav>
                                      </p:tavLst>
                                    </p:anim>
                                    <p:anim calcmode="lin" valueType="num">
                                      <p:cBhvr>
                                        <p:cTn id="9" dur="1000" fill="hold"/>
                                        <p:tgtEl>
                                          <p:spTgt spid="184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4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8435">
                                            <p:txEl>
                                              <p:pRg st="0" end="0"/>
                                            </p:txEl>
                                          </p:spTgt>
                                        </p:tgtEl>
                                        <p:attrNameLst>
                                          <p:attrName>style.visibility</p:attrName>
                                        </p:attrNameLst>
                                      </p:cBhvr>
                                      <p:to>
                                        <p:strVal val="visible"/>
                                      </p:to>
                                    </p:set>
                                    <p:anim calcmode="lin" valueType="num">
                                      <p:cBhvr>
                                        <p:cTn id="15" dur="10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843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843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843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Rot="1" noChangeArrowheads="1"/>
          </p:cNvSpPr>
          <p:nvPr>
            <p:ph idx="1"/>
          </p:nvPr>
        </p:nvSpPr>
        <p:spPr/>
        <p:txBody>
          <a:bodyPr/>
          <a:lstStyle/>
          <a:p>
            <a:pPr>
              <a:buFont typeface="Wingdings" pitchFamily="2" charset="2"/>
              <a:buNone/>
            </a:pPr>
            <a:r>
              <a:rPr lang="en-US" b="1">
                <a:solidFill>
                  <a:srgbClr val="FFFF00"/>
                </a:solidFill>
              </a:rPr>
              <a:t> </a:t>
            </a:r>
            <a:endParaRPr lang="en-US"/>
          </a:p>
        </p:txBody>
      </p:sp>
      <p:sp>
        <p:nvSpPr>
          <p:cNvPr id="19458" name="Rectangle 2"/>
          <p:cNvSpPr>
            <a:spLocks noGrp="1" noRot="1" noChangeArrowheads="1"/>
          </p:cNvSpPr>
          <p:nvPr>
            <p:ph type="title"/>
          </p:nvPr>
        </p:nvSpPr>
        <p:spPr>
          <a:xfrm>
            <a:off x="0" y="228600"/>
            <a:ext cx="9144000" cy="1143000"/>
          </a:xfrm>
          <a:effectLst>
            <a:outerShdw dist="35921" dir="2700000" algn="ctr" rotWithShape="0">
              <a:schemeClr val="tx1"/>
            </a:outerShdw>
          </a:effectLst>
        </p:spPr>
        <p:txBody>
          <a:bodyPr>
            <a:normAutofit/>
          </a:bodyPr>
          <a:lstStyle/>
          <a:p>
            <a:r>
              <a:rPr lang="en-US" sz="3600" b="0">
                <a:solidFill>
                  <a:srgbClr val="FFFF00"/>
                </a:solidFill>
              </a:rPr>
              <a:t>   </a:t>
            </a:r>
            <a:r>
              <a:rPr lang="en-US" sz="3600">
                <a:solidFill>
                  <a:srgbClr val="00FFCC"/>
                </a:solidFill>
              </a:rPr>
              <a:t>Lược đồ đầm phá ở Thừa Thiên-Huế</a:t>
            </a:r>
          </a:p>
        </p:txBody>
      </p:sp>
      <p:pic>
        <p:nvPicPr>
          <p:cNvPr id="19460" name="Picture 4" descr="LUOC DO DAM  PHA"/>
          <p:cNvPicPr>
            <a:picLocks noChangeAspect="1" noChangeArrowheads="1"/>
          </p:cNvPicPr>
          <p:nvPr/>
        </p:nvPicPr>
        <p:blipFill>
          <a:blip r:embed="rId2"/>
          <a:srcRect/>
          <a:stretch>
            <a:fillRect/>
          </a:stretch>
        </p:blipFill>
        <p:spPr bwMode="auto">
          <a:xfrm>
            <a:off x="0" y="-46038"/>
            <a:ext cx="9144000" cy="6904038"/>
          </a:xfrm>
          <a:prstGeom prst="rect">
            <a:avLst/>
          </a:prstGeom>
          <a:noFill/>
          <a:ln w="9525">
            <a:solidFill>
              <a:srgbClr val="FF3399"/>
            </a:solidFill>
            <a:miter lim="800000"/>
            <a:headEnd/>
            <a:tailEnd/>
          </a:ln>
        </p:spPr>
      </p:pic>
      <p:sp>
        <p:nvSpPr>
          <p:cNvPr id="19461" name="Rectangle 5"/>
          <p:cNvSpPr>
            <a:spLocks noChangeArrowheads="1"/>
          </p:cNvSpPr>
          <p:nvPr/>
        </p:nvSpPr>
        <p:spPr bwMode="auto">
          <a:xfrm>
            <a:off x="0" y="3521075"/>
            <a:ext cx="5668963" cy="639763"/>
          </a:xfrm>
          <a:prstGeom prst="rect">
            <a:avLst/>
          </a:prstGeom>
          <a:noFill/>
          <a:ln w="9525" algn="ctr">
            <a:noFill/>
            <a:miter lim="800000"/>
            <a:headEnd/>
            <a:tailEnd/>
          </a:ln>
          <a:effectLst/>
        </p:spPr>
        <p:txBody>
          <a:bodyPr wrap="none" anchor="ctr"/>
          <a:lstStyle/>
          <a:p>
            <a:pPr algn="ctr"/>
            <a:r>
              <a:rPr lang="en-US" sz="3200" b="1">
                <a:latin typeface="Tahoma" pitchFamily="34" charset="0"/>
              </a:rPr>
              <a:t>  </a:t>
            </a:r>
            <a:endParaRPr lang="en-US" sz="3200" b="1">
              <a:solidFill>
                <a:srgbClr val="990033"/>
              </a:solidFill>
              <a:latin typeface="Tahoma" pitchFamily="34" charset="0"/>
            </a:endParaRPr>
          </a:p>
        </p:txBody>
      </p:sp>
      <p:sp>
        <p:nvSpPr>
          <p:cNvPr id="19462" name="Line 6"/>
          <p:cNvSpPr>
            <a:spLocks noChangeShapeType="1"/>
          </p:cNvSpPr>
          <p:nvPr/>
        </p:nvSpPr>
        <p:spPr bwMode="auto">
          <a:xfrm flipH="1">
            <a:off x="5943600" y="-987425"/>
            <a:ext cx="1096963" cy="622300"/>
          </a:xfrm>
          <a:prstGeom prst="line">
            <a:avLst/>
          </a:prstGeom>
          <a:noFill/>
          <a:ln w="127000">
            <a:solidFill>
              <a:srgbClr val="FF0000"/>
            </a:solidFill>
            <a:round/>
            <a:headEnd/>
            <a:tailEnd type="triangle" w="med" len="med"/>
          </a:ln>
          <a:effectLst/>
        </p:spPr>
        <p:txBody>
          <a:bodyPr/>
          <a:lstStyle/>
          <a:p>
            <a:endParaRPr lang="en-US"/>
          </a:p>
        </p:txBody>
      </p:sp>
      <p:sp>
        <p:nvSpPr>
          <p:cNvPr id="19463" name="Line 7"/>
          <p:cNvSpPr>
            <a:spLocks noChangeShapeType="1"/>
          </p:cNvSpPr>
          <p:nvPr/>
        </p:nvSpPr>
        <p:spPr bwMode="auto">
          <a:xfrm flipH="1">
            <a:off x="8515350" y="-1143000"/>
            <a:ext cx="60325" cy="1095375"/>
          </a:xfrm>
          <a:prstGeom prst="line">
            <a:avLst/>
          </a:prstGeom>
          <a:noFill/>
          <a:ln w="127000">
            <a:solidFill>
              <a:srgbClr val="FF0000"/>
            </a:solidFill>
            <a:round/>
            <a:headEnd/>
            <a:tailEnd type="triangle" w="med" len="med"/>
          </a:ln>
          <a:effectLst/>
        </p:spPr>
        <p:txBody>
          <a:bodyPr/>
          <a:lstStyle/>
          <a:p>
            <a:endParaRPr lang="en-US"/>
          </a:p>
        </p:txBody>
      </p:sp>
      <p:sp>
        <p:nvSpPr>
          <p:cNvPr id="19464" name="Rectangle 8"/>
          <p:cNvSpPr>
            <a:spLocks noChangeArrowheads="1"/>
          </p:cNvSpPr>
          <p:nvPr/>
        </p:nvSpPr>
        <p:spPr bwMode="auto">
          <a:xfrm>
            <a:off x="9144000" y="2514600"/>
            <a:ext cx="4479925" cy="457200"/>
          </a:xfrm>
          <a:prstGeom prst="rect">
            <a:avLst/>
          </a:prstGeom>
          <a:noFill/>
          <a:ln w="9525" algn="ctr">
            <a:noFill/>
            <a:miter lim="800000"/>
            <a:headEnd/>
            <a:tailEnd/>
          </a:ln>
          <a:effectLst/>
        </p:spPr>
        <p:txBody>
          <a:bodyPr>
            <a:spAutoFit/>
          </a:bodyPr>
          <a:lstStyle/>
          <a:p>
            <a:r>
              <a:rPr lang="en-US" sz="2400" b="1">
                <a:solidFill>
                  <a:srgbClr val="FFFF00"/>
                </a:solidFill>
                <a:cs typeface="Arial" charset="0"/>
              </a:rPr>
              <a:t>ĐẦM PHÁ THỪA THIÊN-HUẾ</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edge">
                                      <p:cBhvr>
                                        <p:cTn id="7" dur="20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4.72222E-6 -2.96296E-6 L -0.65 0.0132 " pathEditMode="relative" ptsTypes="AA">
                                      <p:cBhvr>
                                        <p:cTn id="11" dur="2000" fill="hold"/>
                                        <p:tgtEl>
                                          <p:spTgt spid="19464"/>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0" nodeType="clickEffect">
                                  <p:stCondLst>
                                    <p:cond delay="0"/>
                                  </p:stCondLst>
                                  <p:childTnLst>
                                    <p:animMotion origin="layout" path="M -0.075 0.06319 L -0.29497 0.23657 " pathEditMode="relative" rAng="0" ptsTypes="AA">
                                      <p:cBhvr>
                                        <p:cTn id="15" dur="2000" fill="hold"/>
                                        <p:tgtEl>
                                          <p:spTgt spid="19462"/>
                                        </p:tgtEl>
                                        <p:attrNameLst>
                                          <p:attrName>ppt_x</p:attrName>
                                          <p:attrName>ppt_y</p:attrName>
                                        </p:attrNameLst>
                                      </p:cBhvr>
                                      <p:rCtr x="-110" y="87"/>
                                    </p:animMotion>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0" nodeType="clickEffect">
                                  <p:stCondLst>
                                    <p:cond delay="0"/>
                                  </p:stCondLst>
                                  <p:childTnLst>
                                    <p:animMotion origin="layout" path="M -4.16667E-6 -3.33333E-6 L -0.06006 0.84676 " pathEditMode="relative" ptsTypes="AA">
                                      <p:cBhvr>
                                        <p:cTn id="19" dur="2000" fill="hold"/>
                                        <p:tgtEl>
                                          <p:spTgt spid="1946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3" grpId="0" animBg="1"/>
      <p:bldP spid="194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effectLst>
            <a:outerShdw dist="35921" dir="2700000" algn="ctr" rotWithShape="0">
              <a:schemeClr val="tx1"/>
            </a:outerShdw>
          </a:effectLst>
        </p:spPr>
        <p:txBody>
          <a:bodyPr/>
          <a:lstStyle/>
          <a:p>
            <a:endParaRPr lang="en-US">
              <a:solidFill>
                <a:srgbClr val="00FFFF"/>
              </a:solidFill>
              <a:effectLst/>
            </a:endParaRPr>
          </a:p>
        </p:txBody>
      </p:sp>
      <p:pic>
        <p:nvPicPr>
          <p:cNvPr id="20483" name="Picture 3" descr="dam"/>
          <p:cNvPicPr>
            <a:picLocks noChangeAspect="1" noChangeArrowheads="1"/>
          </p:cNvPicPr>
          <p:nvPr/>
        </p:nvPicPr>
        <p:blipFill>
          <a:blip r:embed="rId2"/>
          <a:srcRect/>
          <a:stretch>
            <a:fillRect/>
          </a:stretch>
        </p:blipFill>
        <p:spPr bwMode="auto">
          <a:xfrm>
            <a:off x="0" y="0"/>
            <a:ext cx="9418638" cy="6858000"/>
          </a:xfrm>
          <a:prstGeom prst="rect">
            <a:avLst/>
          </a:prstGeom>
          <a:noFill/>
        </p:spPr>
      </p:pic>
      <p:sp>
        <p:nvSpPr>
          <p:cNvPr id="20484" name="Rectangle 4"/>
          <p:cNvSpPr>
            <a:spLocks noChangeArrowheads="1"/>
          </p:cNvSpPr>
          <p:nvPr/>
        </p:nvSpPr>
        <p:spPr bwMode="auto">
          <a:xfrm>
            <a:off x="4389438" y="320675"/>
            <a:ext cx="3475037" cy="457200"/>
          </a:xfrm>
          <a:prstGeom prst="rect">
            <a:avLst/>
          </a:prstGeom>
          <a:noFill/>
          <a:ln w="9525" algn="ctr">
            <a:noFill/>
            <a:miter lim="800000"/>
            <a:headEnd/>
            <a:tailEnd/>
          </a:ln>
          <a:effectLst/>
        </p:spPr>
        <p:txBody>
          <a:bodyPr wrap="none" anchor="ctr"/>
          <a:lstStyle/>
          <a:p>
            <a:pPr algn="ctr"/>
            <a:r>
              <a:rPr lang="en-US" sz="2800">
                <a:solidFill>
                  <a:srgbClr val="FFFF00"/>
                </a:solidFill>
              </a:rPr>
              <a:t>PHÁ TAM GIANG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edge">
                                      <p:cBhvr>
                                        <p:cTn id="7"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0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1507" name="Rectangle 3"/>
          <p:cNvSpPr>
            <a:spLocks noChangeArrowheads="1"/>
          </p:cNvSpPr>
          <p:nvPr/>
        </p:nvSpPr>
        <p:spPr bwMode="auto">
          <a:xfrm>
            <a:off x="4572000" y="3336925"/>
            <a:ext cx="3565525" cy="823913"/>
          </a:xfrm>
          <a:prstGeom prst="rect">
            <a:avLst/>
          </a:prstGeom>
          <a:noFill/>
          <a:ln w="9525" algn="ctr">
            <a:noFill/>
            <a:miter lim="800000"/>
            <a:headEnd/>
            <a:tailEnd/>
          </a:ln>
          <a:effectLst>
            <a:outerShdw dist="56796" dir="1593903" algn="ctr" rotWithShape="0">
              <a:srgbClr val="000066"/>
            </a:outerShdw>
          </a:effectLst>
        </p:spPr>
        <p:txBody>
          <a:bodyPr wrap="none" anchor="ctr"/>
          <a:lstStyle/>
          <a:p>
            <a:pPr algn="ctr"/>
            <a:r>
              <a:rPr lang="en-US" sz="4400">
                <a:solidFill>
                  <a:srgbClr val="FFFF00"/>
                </a:solidFill>
              </a:rPr>
              <a:t>CỒN CÁT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heel(4)">
                                      <p:cBhvr>
                                        <p:cTn id="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0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2531" name="Rectangle 3"/>
          <p:cNvSpPr>
            <a:spLocks noChangeArrowheads="1"/>
          </p:cNvSpPr>
          <p:nvPr/>
        </p:nvSpPr>
        <p:spPr bwMode="auto">
          <a:xfrm>
            <a:off x="4479925" y="3521075"/>
            <a:ext cx="3932238" cy="639763"/>
          </a:xfrm>
          <a:prstGeom prst="rect">
            <a:avLst/>
          </a:prstGeom>
          <a:noFill/>
          <a:ln w="9525" algn="ctr">
            <a:noFill/>
            <a:miter lim="800000"/>
            <a:headEnd/>
            <a:tailEnd/>
          </a:ln>
          <a:effectLst>
            <a:outerShdw dist="56796" dir="1593903" algn="ctr" rotWithShape="0">
              <a:schemeClr val="bg2"/>
            </a:outerShdw>
          </a:effectLst>
        </p:spPr>
        <p:txBody>
          <a:bodyPr wrap="none" anchor="ctr"/>
          <a:lstStyle/>
          <a:p>
            <a:pPr algn="ctr"/>
            <a:r>
              <a:rPr lang="en-US" sz="3600" b="1">
                <a:solidFill>
                  <a:srgbClr val="FF3399"/>
                </a:solidFill>
              </a:rPr>
              <a:t>RỪNG PHI LAO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heel(4)">
                                      <p:cBhvr>
                                        <p:cTn id="7"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Rot="1" noChangeArrowheads="1"/>
          </p:cNvSpPr>
          <p:nvPr>
            <p:ph idx="1"/>
          </p:nvPr>
        </p:nvSpPr>
        <p:spPr>
          <a:xfrm>
            <a:off x="0" y="1325563"/>
            <a:ext cx="8869363" cy="5121275"/>
          </a:xfrm>
        </p:spPr>
        <p:txBody>
          <a:bodyPr/>
          <a:lstStyle/>
          <a:p>
            <a:pPr>
              <a:buFont typeface="Wingdings" pitchFamily="2" charset="2"/>
              <a:buNone/>
            </a:pPr>
            <a:r>
              <a:rPr lang="en-US"/>
              <a:t>             </a:t>
            </a:r>
            <a:r>
              <a:rPr lang="en-US">
                <a:solidFill>
                  <a:srgbClr val="FFFF00"/>
                </a:solidFill>
              </a:rPr>
              <a:t>Dải đồng bằng duyên hải miền Trung</a:t>
            </a:r>
          </a:p>
          <a:p>
            <a:pPr>
              <a:buFont typeface="Wingdings" pitchFamily="2" charset="2"/>
              <a:buNone/>
            </a:pPr>
            <a:endParaRPr lang="en-US"/>
          </a:p>
          <a:p>
            <a:pPr>
              <a:buFont typeface="Wingdings" pitchFamily="2" charset="2"/>
              <a:buNone/>
            </a:pPr>
            <a:r>
              <a:rPr lang="en-US"/>
              <a:t>III. </a:t>
            </a:r>
            <a:r>
              <a:rPr lang="en-US" u="sng"/>
              <a:t>Khí hậu</a:t>
            </a:r>
            <a:r>
              <a:rPr lang="en-US"/>
              <a:t>:</a:t>
            </a:r>
          </a:p>
        </p:txBody>
      </p:sp>
      <p:sp>
        <p:nvSpPr>
          <p:cNvPr id="23554" name="Rectangle 2"/>
          <p:cNvSpPr>
            <a:spLocks noGrp="1" noRot="1" noChangeArrowheads="1"/>
          </p:cNvSpPr>
          <p:nvPr>
            <p:ph type="title"/>
          </p:nvPr>
        </p:nvSpPr>
        <p:spPr>
          <a:xfrm>
            <a:off x="1006475" y="320675"/>
            <a:ext cx="8137525" cy="1143000"/>
          </a:xfrm>
        </p:spPr>
        <p:txBody>
          <a:bodyPr>
            <a:normAutofit fontScale="90000"/>
          </a:bodyPr>
          <a:lstStyle/>
          <a:p>
            <a:r>
              <a:rPr lang="en-US" b="0">
                <a:solidFill>
                  <a:srgbClr val="FFFF00"/>
                </a:solidFill>
              </a:rPr>
              <a:t/>
            </a:r>
            <a:br>
              <a:rPr lang="en-US" b="0">
                <a:solidFill>
                  <a:srgbClr val="FFFF00"/>
                </a:solidFill>
              </a:rPr>
            </a:br>
            <a:r>
              <a:rPr lang="en-US" sz="3600" b="0">
                <a:solidFill>
                  <a:schemeClr val="tx1"/>
                </a:solidFill>
                <a:effectLst/>
              </a:rPr>
              <a:t>      </a:t>
            </a:r>
            <a:r>
              <a:rPr lang="en-US" b="0">
                <a:solidFill>
                  <a:schemeClr val="tx1"/>
                </a:solidFill>
                <a:effectLst/>
              </a:rPr>
              <a:t/>
            </a:r>
            <a:br>
              <a:rPr lang="en-US" b="0">
                <a:solidFill>
                  <a:schemeClr val="tx1"/>
                </a:solidFill>
                <a:effectLst/>
              </a:rPr>
            </a:br>
            <a:endParaRPr lang="en-US" b="0">
              <a:solidFill>
                <a:schemeClr val="tx1"/>
              </a:solidFill>
              <a:effectLst/>
            </a:endParaRPr>
          </a:p>
        </p:txBody>
      </p:sp>
      <p:sp>
        <p:nvSpPr>
          <p:cNvPr id="23556" name="Rectangle 4"/>
          <p:cNvSpPr>
            <a:spLocks noChangeArrowheads="1"/>
          </p:cNvSpPr>
          <p:nvPr/>
        </p:nvSpPr>
        <p:spPr bwMode="auto">
          <a:xfrm>
            <a:off x="1371600" y="228600"/>
            <a:ext cx="7040563" cy="519113"/>
          </a:xfrm>
          <a:prstGeom prst="rect">
            <a:avLst/>
          </a:prstGeom>
          <a:noFill/>
          <a:ln w="9525" algn="ctr">
            <a:noFill/>
            <a:miter lim="800000"/>
            <a:headEnd/>
            <a:tailEnd/>
          </a:ln>
          <a:effectLst/>
        </p:spPr>
        <p:txBody>
          <a:bodyPr>
            <a:spAutoFit/>
          </a:bodyPr>
          <a:lstStyle/>
          <a:p>
            <a:r>
              <a:rPr lang="en-US" sz="2800">
                <a:solidFill>
                  <a:srgbClr val="FFFF00"/>
                </a:solidFill>
              </a:rPr>
              <a:t>Thứ ba ngày 13 tháng 3 năm 2007</a:t>
            </a:r>
          </a:p>
        </p:txBody>
      </p:sp>
      <p:sp>
        <p:nvSpPr>
          <p:cNvPr id="23557" name="Rectangle 5"/>
          <p:cNvSpPr>
            <a:spLocks noChangeArrowheads="1"/>
          </p:cNvSpPr>
          <p:nvPr/>
        </p:nvSpPr>
        <p:spPr bwMode="auto">
          <a:xfrm>
            <a:off x="1554163" y="4618038"/>
            <a:ext cx="2011362" cy="457200"/>
          </a:xfrm>
          <a:prstGeom prst="rect">
            <a:avLst/>
          </a:prstGeom>
          <a:noFill/>
          <a:ln w="9525" algn="ctr">
            <a:noFill/>
            <a:miter lim="800000"/>
            <a:headEnd/>
            <a:tailEnd/>
          </a:ln>
          <a:effectLst/>
        </p:spPr>
        <p:txBody>
          <a:bodyPr wrap="none" anchor="ctr"/>
          <a:lstStyle/>
          <a:p>
            <a:pPr algn="ctr"/>
            <a:endParaRPr lang="en-US" sz="3600">
              <a:latin typeface="Tahoma" pitchFamily="34" charset="0"/>
            </a:endParaRPr>
          </a:p>
        </p:txBody>
      </p:sp>
      <p:sp>
        <p:nvSpPr>
          <p:cNvPr id="23558" name="Rectangle 6"/>
          <p:cNvSpPr>
            <a:spLocks noChangeArrowheads="1"/>
          </p:cNvSpPr>
          <p:nvPr/>
        </p:nvSpPr>
        <p:spPr bwMode="auto">
          <a:xfrm>
            <a:off x="0" y="1417638"/>
            <a:ext cx="1554163" cy="457200"/>
          </a:xfrm>
          <a:prstGeom prst="rect">
            <a:avLst/>
          </a:prstGeom>
          <a:noFill/>
          <a:ln w="9525" algn="ctr">
            <a:noFill/>
            <a:miter lim="800000"/>
            <a:headEnd/>
            <a:tailEnd/>
          </a:ln>
          <a:effectLst/>
        </p:spPr>
        <p:txBody>
          <a:bodyPr wrap="none" anchor="ctr"/>
          <a:lstStyle/>
          <a:p>
            <a:pPr algn="ctr"/>
            <a:r>
              <a:rPr lang="en-US" sz="2800" u="sng">
                <a:solidFill>
                  <a:srgbClr val="FFFF00"/>
                </a:solidFill>
                <a:latin typeface="Tahoma" pitchFamily="34" charset="0"/>
              </a:rPr>
              <a:t>Địa lý</a:t>
            </a:r>
            <a:r>
              <a:rPr lang="en-US" sz="2800">
                <a:solidFill>
                  <a:srgbClr val="FFFF00"/>
                </a:solidFill>
                <a:latin typeface="Tahoma"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anim calcmode="lin" valueType="num">
                                      <p:cBhvr>
                                        <p:cTn id="7" dur="1000"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355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355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3554"/>
                                        </p:tgtEl>
                                        <p:attrNameLst>
                                          <p:attrName>style.visibility</p:attrName>
                                        </p:attrNameLst>
                                      </p:cBhvr>
                                      <p:to>
                                        <p:strVal val="visible"/>
                                      </p:to>
                                    </p:set>
                                    <p:anim calcmode="lin" valueType="num">
                                      <p:cBhvr>
                                        <p:cTn id="15" dur="1000" fill="hold"/>
                                        <p:tgtEl>
                                          <p:spTgt spid="23554"/>
                                        </p:tgtEl>
                                        <p:attrNameLst>
                                          <p:attrName>ppt_w</p:attrName>
                                        </p:attrNameLst>
                                      </p:cBhvr>
                                      <p:tavLst>
                                        <p:tav tm="0">
                                          <p:val>
                                            <p:fltVal val="0"/>
                                          </p:val>
                                        </p:tav>
                                        <p:tav tm="100000">
                                          <p:val>
                                            <p:strVal val="#ppt_w"/>
                                          </p:val>
                                        </p:tav>
                                      </p:tavLst>
                                    </p:anim>
                                    <p:anim calcmode="lin" valueType="num">
                                      <p:cBhvr>
                                        <p:cTn id="16" dur="1000" fill="hold"/>
                                        <p:tgtEl>
                                          <p:spTgt spid="23554"/>
                                        </p:tgtEl>
                                        <p:attrNameLst>
                                          <p:attrName>ppt_h</p:attrName>
                                        </p:attrNameLst>
                                      </p:cBhvr>
                                      <p:tavLst>
                                        <p:tav tm="0">
                                          <p:val>
                                            <p:fltVal val="0"/>
                                          </p:val>
                                        </p:tav>
                                        <p:tav tm="100000">
                                          <p:val>
                                            <p:strVal val="#ppt_h"/>
                                          </p:val>
                                        </p:tav>
                                      </p:tavLst>
                                    </p:anim>
                                    <p:anim calcmode="lin" valueType="num">
                                      <p:cBhvr>
                                        <p:cTn id="17" dur="1000" fill="hold"/>
                                        <p:tgtEl>
                                          <p:spTgt spid="2355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55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000_2980   ban do vn"/>
          <p:cNvPicPr>
            <a:picLocks noChangeAspect="1" noChangeArrowheads="1"/>
          </p:cNvPicPr>
          <p:nvPr/>
        </p:nvPicPr>
        <p:blipFill>
          <a:blip r:embed="rId2"/>
          <a:srcRect/>
          <a:stretch>
            <a:fillRect/>
          </a:stretch>
        </p:blipFill>
        <p:spPr bwMode="auto">
          <a:xfrm>
            <a:off x="0" y="0"/>
            <a:ext cx="5943600" cy="6858000"/>
          </a:xfrm>
          <a:prstGeom prst="rect">
            <a:avLst/>
          </a:prstGeom>
          <a:noFill/>
        </p:spPr>
      </p:pic>
      <p:sp>
        <p:nvSpPr>
          <p:cNvPr id="24579" name="Rectangle 3"/>
          <p:cNvSpPr>
            <a:spLocks noChangeArrowheads="1"/>
          </p:cNvSpPr>
          <p:nvPr/>
        </p:nvSpPr>
        <p:spPr bwMode="auto">
          <a:xfrm>
            <a:off x="6035675" y="2606675"/>
            <a:ext cx="3108325" cy="2011363"/>
          </a:xfrm>
          <a:prstGeom prst="rect">
            <a:avLst/>
          </a:prstGeom>
          <a:noFill/>
          <a:ln w="9525" algn="ctr">
            <a:noFill/>
            <a:miter lim="800000"/>
            <a:headEnd/>
            <a:tailEnd/>
          </a:ln>
          <a:effectLst/>
        </p:spPr>
        <p:txBody>
          <a:bodyPr wrap="none" anchor="ctr"/>
          <a:lstStyle/>
          <a:p>
            <a:r>
              <a:rPr lang="en-US" sz="2400">
                <a:latin typeface="Tahoma" pitchFamily="34" charset="0"/>
              </a:rPr>
              <a:t>  Dãy Bạch Mã</a:t>
            </a:r>
          </a:p>
        </p:txBody>
      </p:sp>
      <p:sp>
        <p:nvSpPr>
          <p:cNvPr id="24580" name="Rectangle 4"/>
          <p:cNvSpPr>
            <a:spLocks noChangeArrowheads="1"/>
          </p:cNvSpPr>
          <p:nvPr/>
        </p:nvSpPr>
        <p:spPr bwMode="auto">
          <a:xfrm>
            <a:off x="5943600" y="503238"/>
            <a:ext cx="3200400" cy="2011362"/>
          </a:xfrm>
          <a:prstGeom prst="rect">
            <a:avLst/>
          </a:prstGeom>
          <a:noFill/>
          <a:ln w="9525" algn="ctr">
            <a:noFill/>
            <a:miter lim="800000"/>
            <a:headEnd/>
            <a:tailEnd/>
          </a:ln>
          <a:effectLst/>
        </p:spPr>
        <p:txBody>
          <a:bodyPr wrap="none" anchor="ctr"/>
          <a:lstStyle/>
          <a:p>
            <a:r>
              <a:rPr lang="en-US" sz="2400">
                <a:latin typeface="Tahoma" pitchFamily="34" charset="0"/>
              </a:rPr>
              <a:t>Dãy núi nào cắt</a:t>
            </a:r>
          </a:p>
          <a:p>
            <a:r>
              <a:rPr lang="en-US" sz="2400">
                <a:latin typeface="Tahoma" pitchFamily="34" charset="0"/>
              </a:rPr>
              <a:t>ngang dảiđồng bằng </a:t>
            </a:r>
          </a:p>
          <a:p>
            <a:r>
              <a:rPr lang="en-US" sz="2400">
                <a:latin typeface="Tahoma" pitchFamily="34" charset="0"/>
              </a:rPr>
              <a:t>duyên hải miền Trung?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p:cTn id="7" dur="1000" fill="hold"/>
                                        <p:tgtEl>
                                          <p:spTgt spid="2458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458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458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580">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4580">
                                            <p:txEl>
                                              <p:pRg st="1" end="1"/>
                                            </p:txEl>
                                          </p:spTgt>
                                        </p:tgtEl>
                                        <p:attrNameLst>
                                          <p:attrName>style.visibility</p:attrName>
                                        </p:attrNameLst>
                                      </p:cBhvr>
                                      <p:to>
                                        <p:strVal val="visible"/>
                                      </p:to>
                                    </p:set>
                                    <p:anim calcmode="lin" valueType="num">
                                      <p:cBhvr>
                                        <p:cTn id="13" dur="1000" fill="hold"/>
                                        <p:tgtEl>
                                          <p:spTgt spid="24580">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4580">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458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4580">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4580">
                                            <p:txEl>
                                              <p:pRg st="2" end="2"/>
                                            </p:txEl>
                                          </p:spTgt>
                                        </p:tgtEl>
                                        <p:attrNameLst>
                                          <p:attrName>style.visibility</p:attrName>
                                        </p:attrNameLst>
                                      </p:cBhvr>
                                      <p:to>
                                        <p:strVal val="visible"/>
                                      </p:to>
                                    </p:set>
                                    <p:anim calcmode="lin" valueType="num">
                                      <p:cBhvr>
                                        <p:cTn id="19" dur="1000" fill="hold"/>
                                        <p:tgtEl>
                                          <p:spTgt spid="24580">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4580">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458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458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24579"/>
                                        </p:tgtEl>
                                        <p:attrNameLst>
                                          <p:attrName>style.visibility</p:attrName>
                                        </p:attrNameLst>
                                      </p:cBhvr>
                                      <p:to>
                                        <p:strVal val="visible"/>
                                      </p:to>
                                    </p:set>
                                    <p:anim from="(-#ppt_w/2)" to="(#ppt_x)" calcmode="lin" valueType="num">
                                      <p:cBhvr>
                                        <p:cTn id="27" dur="600" fill="hold">
                                          <p:stCondLst>
                                            <p:cond delay="0"/>
                                          </p:stCondLst>
                                        </p:cTn>
                                        <p:tgtEl>
                                          <p:spTgt spid="24579"/>
                                        </p:tgtEl>
                                        <p:attrNameLst>
                                          <p:attrName>ppt_x</p:attrName>
                                        </p:attrNameLst>
                                      </p:cBhvr>
                                    </p:anim>
                                    <p:anim from="0" to="-1.0" calcmode="lin" valueType="num">
                                      <p:cBhvr>
                                        <p:cTn id="28" dur="200" decel="50000" autoRev="1" fill="hold">
                                          <p:stCondLst>
                                            <p:cond delay="600"/>
                                          </p:stCondLst>
                                        </p:cTn>
                                        <p:tgtEl>
                                          <p:spTgt spid="24579"/>
                                        </p:tgtEl>
                                        <p:attrNameLst>
                                          <p:attrName>xshear</p:attrName>
                                        </p:attrNameLst>
                                      </p:cBhvr>
                                    </p:anim>
                                    <p:animScale>
                                      <p:cBhvr>
                                        <p:cTn id="29" dur="200" decel="100000" autoRev="1" fill="hold">
                                          <p:stCondLst>
                                            <p:cond delay="600"/>
                                          </p:stCondLst>
                                        </p:cTn>
                                        <p:tgtEl>
                                          <p:spTgt spid="24579"/>
                                        </p:tgtEl>
                                      </p:cBhvr>
                                      <p:from x="100000" y="100000"/>
                                      <p:to x="80000" y="100000"/>
                                    </p:animScale>
                                    <p:anim by="(#ppt_h/3+#ppt_w*0.1)" calcmode="lin" valueType="num">
                                      <p:cBhvr additive="sum">
                                        <p:cTn id="30" dur="200" decel="100000" autoRev="1" fill="hold">
                                          <p:stCondLst>
                                            <p:cond delay="600"/>
                                          </p:stCondLst>
                                        </p:cTn>
                                        <p:tgtEl>
                                          <p:spTgt spid="2457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Rot="1" noChangeArrowheads="1"/>
          </p:cNvSpPr>
          <p:nvPr>
            <p:ph idx="1"/>
          </p:nvPr>
        </p:nvSpPr>
        <p:spPr>
          <a:xfrm>
            <a:off x="274638" y="1981200"/>
            <a:ext cx="8594725" cy="4465638"/>
          </a:xfrm>
        </p:spPr>
        <p:txBody>
          <a:bodyPr/>
          <a:lstStyle/>
          <a:p>
            <a:pPr>
              <a:buFont typeface="Wingdings" pitchFamily="2" charset="2"/>
              <a:buNone/>
            </a:pPr>
            <a:r>
              <a:rPr lang="en-US" sz="2800">
                <a:effectLst/>
              </a:rPr>
              <a:t>1. Đồng bằng Bắc bộ và đồng b</a:t>
            </a:r>
            <a:r>
              <a:rPr lang="en-US">
                <a:effectLst/>
              </a:rPr>
              <a:t>ằng Nam bộ do phù sa của những con sông nào bồi đắp?</a:t>
            </a:r>
          </a:p>
          <a:p>
            <a:pPr>
              <a:buFont typeface="Wingdings" pitchFamily="2" charset="2"/>
              <a:buNone/>
            </a:pPr>
            <a:r>
              <a:rPr lang="en-US" sz="2800">
                <a:effectLst/>
              </a:rPr>
              <a:t>	 - </a:t>
            </a:r>
            <a:r>
              <a:rPr lang="en-US">
                <a:effectLst/>
              </a:rPr>
              <a:t>Đồng bằng BB: Sông Hồng, Thái Bình</a:t>
            </a:r>
          </a:p>
          <a:p>
            <a:pPr>
              <a:buFont typeface="Wingdings" pitchFamily="2" charset="2"/>
              <a:buNone/>
            </a:pPr>
            <a:r>
              <a:rPr lang="en-US">
                <a:effectLst/>
              </a:rPr>
              <a:t> 	 -</a:t>
            </a:r>
            <a:r>
              <a:rPr lang="en-US" sz="2800">
                <a:effectLst/>
              </a:rPr>
              <a:t> </a:t>
            </a:r>
            <a:r>
              <a:rPr lang="en-US">
                <a:effectLst/>
              </a:rPr>
              <a:t>Đồng bằng NB: Sông Mê Công, Đồng Nai </a:t>
            </a:r>
          </a:p>
          <a:p>
            <a:pPr>
              <a:buFont typeface="Wingdings" pitchFamily="2" charset="2"/>
              <a:buNone/>
            </a:pPr>
            <a:endParaRPr lang="en-US">
              <a:effectLst/>
            </a:endParaRPr>
          </a:p>
        </p:txBody>
      </p:sp>
      <p:sp>
        <p:nvSpPr>
          <p:cNvPr id="7170" name="Rectangle 2"/>
          <p:cNvSpPr>
            <a:spLocks noGrp="1" noRot="1" noChangeArrowheads="1"/>
          </p:cNvSpPr>
          <p:nvPr>
            <p:ph type="title"/>
          </p:nvPr>
        </p:nvSpPr>
        <p:spPr>
          <a:xfrm>
            <a:off x="274638" y="320675"/>
            <a:ext cx="8869362" cy="1143000"/>
          </a:xfrm>
        </p:spPr>
        <p:txBody>
          <a:bodyPr>
            <a:normAutofit fontScale="90000"/>
          </a:bodyPr>
          <a:lstStyle/>
          <a:p>
            <a:r>
              <a:rPr lang="en-US" sz="4000" b="0" dirty="0">
                <a:solidFill>
                  <a:srgbClr val="FFFF00"/>
                </a:solidFill>
              </a:rPr>
              <a:t/>
            </a:r>
            <a:br>
              <a:rPr lang="en-US" sz="4000" b="0" dirty="0">
                <a:solidFill>
                  <a:srgbClr val="FFFF00"/>
                </a:solidFill>
              </a:rPr>
            </a:br>
            <a:r>
              <a:rPr lang="en-US" sz="3600" b="0" u="sng" dirty="0" err="1">
                <a:solidFill>
                  <a:srgbClr val="FF0000"/>
                </a:solidFill>
              </a:rPr>
              <a:t>Kiểm</a:t>
            </a:r>
            <a:r>
              <a:rPr lang="en-US" sz="3600" b="0" u="sng" dirty="0">
                <a:solidFill>
                  <a:srgbClr val="FF0000"/>
                </a:solidFill>
              </a:rPr>
              <a:t> </a:t>
            </a:r>
            <a:r>
              <a:rPr lang="en-US" sz="3600" b="0" u="sng" dirty="0" err="1">
                <a:solidFill>
                  <a:srgbClr val="FF0000"/>
                </a:solidFill>
              </a:rPr>
              <a:t>tra</a:t>
            </a:r>
            <a:r>
              <a:rPr lang="en-US" sz="3600" b="0" u="sng" dirty="0">
                <a:solidFill>
                  <a:srgbClr val="FF0000"/>
                </a:solidFill>
              </a:rPr>
              <a:t> </a:t>
            </a:r>
            <a:r>
              <a:rPr lang="en-US" sz="3600" b="0" u="sng" dirty="0" err="1">
                <a:solidFill>
                  <a:srgbClr val="FF0000"/>
                </a:solidFill>
              </a:rPr>
              <a:t>bài</a:t>
            </a:r>
            <a:r>
              <a:rPr lang="en-US" sz="3600" b="0" u="sng" dirty="0">
                <a:solidFill>
                  <a:srgbClr val="FF0000"/>
                </a:solidFill>
              </a:rPr>
              <a:t> </a:t>
            </a:r>
            <a:r>
              <a:rPr lang="en-US" sz="3600" b="0" u="sng" dirty="0" err="1">
                <a:solidFill>
                  <a:srgbClr val="FF0000"/>
                </a:solidFill>
              </a:rPr>
              <a:t>cũ</a:t>
            </a:r>
            <a:r>
              <a:rPr lang="en-US" sz="3600" b="0" u="sng" dirty="0">
                <a:solidFill>
                  <a:srgbClr val="FF0000"/>
                </a:solidFill>
              </a:rPr>
              <a:t>:</a:t>
            </a:r>
            <a:endParaRPr lang="en-US" sz="3600" b="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17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1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 calcmode="lin" valueType="num">
                                      <p:cBhvr>
                                        <p:cTn id="15" dur="10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17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17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17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 calcmode="lin" valueType="num">
                                      <p:cBhvr>
                                        <p:cTn id="23" dur="10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17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17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17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2743200" y="0"/>
            <a:ext cx="4572000" cy="593725"/>
          </a:xfrm>
          <a:prstGeom prst="rect">
            <a:avLst/>
          </a:prstGeom>
        </p:spPr>
        <p:txBody>
          <a:bodyPr wrap="none" fromWordArt="1">
            <a:prstTxWarp prst="textPlain">
              <a:avLst>
                <a:gd name="adj" fmla="val 50000"/>
              </a:avLst>
            </a:prstTxWarp>
          </a:bodyPr>
          <a:lstStyle/>
          <a:p>
            <a:pPr algn="ctr"/>
            <a:r>
              <a:rPr lang="vi-VN" sz="3600" kern="10">
                <a:ln w="28575">
                  <a:solidFill>
                    <a:schemeClr val="tx1"/>
                  </a:solidFill>
                  <a:round/>
                  <a:headEnd/>
                  <a:tailEnd/>
                </a:ln>
                <a:solidFill>
                  <a:srgbClr val="CC0099"/>
                </a:solidFill>
                <a:latin typeface="Arial"/>
                <a:cs typeface="Arial"/>
              </a:rPr>
              <a:t>LƯỢC ĐỒ</a:t>
            </a:r>
            <a:endParaRPr lang="en-US" sz="3600" kern="10">
              <a:ln w="28575">
                <a:solidFill>
                  <a:schemeClr val="tx1"/>
                </a:solidFill>
                <a:round/>
                <a:headEnd/>
                <a:tailEnd/>
              </a:ln>
              <a:solidFill>
                <a:srgbClr val="CC0099"/>
              </a:solidFill>
              <a:latin typeface="Arial"/>
              <a:cs typeface="Arial"/>
            </a:endParaRPr>
          </a:p>
        </p:txBody>
      </p:sp>
      <p:sp>
        <p:nvSpPr>
          <p:cNvPr id="25603" name="WordArt 3"/>
          <p:cNvSpPr>
            <a:spLocks noChangeArrowheads="1" noChangeShapeType="1" noTextEdit="1"/>
          </p:cNvSpPr>
          <p:nvPr/>
        </p:nvSpPr>
        <p:spPr bwMode="auto">
          <a:xfrm>
            <a:off x="274638" y="777875"/>
            <a:ext cx="8869362" cy="523875"/>
          </a:xfrm>
          <a:prstGeom prst="rect">
            <a:avLst/>
          </a:prstGeom>
        </p:spPr>
        <p:txBody>
          <a:bodyPr wrap="none" fromWordArt="1">
            <a:prstTxWarp prst="textPlain">
              <a:avLst>
                <a:gd name="adj" fmla="val 50000"/>
              </a:avLst>
            </a:prstTxWarp>
          </a:bodyPr>
          <a:lstStyle/>
          <a:p>
            <a:pPr algn="ctr"/>
            <a:r>
              <a:rPr lang="en-US" sz="3600" kern="10">
                <a:ln w="19050">
                  <a:solidFill>
                    <a:srgbClr val="EAEAEA"/>
                  </a:solidFill>
                  <a:round/>
                  <a:headEnd/>
                  <a:tailEnd/>
                </a:ln>
                <a:solidFill>
                  <a:srgbClr val="FF3399"/>
                </a:solidFill>
                <a:latin typeface="Arial"/>
                <a:cs typeface="Arial"/>
              </a:rPr>
              <a:t>DẢI ĐỒNG BẰNG DUYÊN HẢI MIỀN TRUNG</a:t>
            </a:r>
          </a:p>
        </p:txBody>
      </p:sp>
      <p:pic>
        <p:nvPicPr>
          <p:cNvPr id="25604" name="Picture 4" descr="000_2980   ban do v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5605" name="Line 5"/>
          <p:cNvSpPr>
            <a:spLocks noChangeShapeType="1"/>
          </p:cNvSpPr>
          <p:nvPr/>
        </p:nvSpPr>
        <p:spPr bwMode="auto">
          <a:xfrm flipH="1">
            <a:off x="7680325" y="-549275"/>
            <a:ext cx="457200" cy="549275"/>
          </a:xfrm>
          <a:prstGeom prst="line">
            <a:avLst/>
          </a:prstGeom>
          <a:noFill/>
          <a:ln w="127000">
            <a:solidFill>
              <a:srgbClr val="FF3300"/>
            </a:solidFill>
            <a:round/>
            <a:headEnd/>
            <a:tailEnd type="triangle" w="med" len="med"/>
          </a:ln>
          <a:effectLst/>
        </p:spPr>
        <p:txBody>
          <a:bodyPr/>
          <a:lstStyle/>
          <a:p>
            <a:endParaRPr lang="en-US"/>
          </a:p>
        </p:txBody>
      </p:sp>
      <p:sp>
        <p:nvSpPr>
          <p:cNvPr id="25606" name="Rectangle 6"/>
          <p:cNvSpPr>
            <a:spLocks noChangeArrowheads="1"/>
          </p:cNvSpPr>
          <p:nvPr/>
        </p:nvSpPr>
        <p:spPr bwMode="auto">
          <a:xfrm>
            <a:off x="9418638" y="2697163"/>
            <a:ext cx="2103437" cy="274637"/>
          </a:xfrm>
          <a:prstGeom prst="rect">
            <a:avLst/>
          </a:prstGeom>
          <a:noFill/>
          <a:ln w="9525" algn="ctr">
            <a:noFill/>
            <a:miter lim="800000"/>
            <a:headEnd/>
            <a:tailEnd/>
          </a:ln>
          <a:effectLst/>
        </p:spPr>
        <p:txBody>
          <a:bodyPr wrap="none" anchor="ctr"/>
          <a:lstStyle/>
          <a:p>
            <a:pPr algn="ctr"/>
            <a:r>
              <a:rPr lang="en-US" sz="2000" b="1">
                <a:solidFill>
                  <a:srgbClr val="FF3300"/>
                </a:solidFill>
                <a:latin typeface="Tahoma" pitchFamily="34" charset="0"/>
              </a:rPr>
              <a:t>Dãy Bạch Mã</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46945E-18 3.7037E-6 L -0.28993 0.44676 " pathEditMode="relative" ptsTypes="AA">
                                      <p:cBhvr>
                                        <p:cTn id="6" dur="2000" fill="hold"/>
                                        <p:tgtEl>
                                          <p:spTgt spid="2560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14497 -4.44444E-6 L -0.675 0.02014 " pathEditMode="relative" rAng="0" ptsTypes="AA">
                                      <p:cBhvr>
                                        <p:cTn id="10" dur="2000" fill="hold"/>
                                        <p:tgtEl>
                                          <p:spTgt spid="25606"/>
                                        </p:tgtEl>
                                        <p:attrNameLst>
                                          <p:attrName>ppt_x</p:attrName>
                                          <p:attrName>ppt_y</p:attrName>
                                        </p:attrNameLst>
                                      </p:cBhvr>
                                      <p:rCtr x="-265" y="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256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bachma"/>
          <p:cNvPicPr>
            <a:picLocks noGrp="1" noChangeAspect="1" noChangeArrowheads="1"/>
          </p:cNvPicPr>
          <p:nvPr>
            <p:ph idx="1"/>
          </p:nvPr>
        </p:nvPicPr>
        <p:blipFill>
          <a:blip r:embed="rId2"/>
          <a:stretch>
            <a:fillRect/>
          </a:stretch>
        </p:blipFill>
        <p:spPr>
          <a:xfrm>
            <a:off x="4114800" y="3134519"/>
            <a:ext cx="914400" cy="1219200"/>
          </a:xfrm>
          <a:noFill/>
          <a:ln/>
        </p:spPr>
      </p:pic>
      <p:sp>
        <p:nvSpPr>
          <p:cNvPr id="26626" name="Rectangle 2"/>
          <p:cNvSpPr>
            <a:spLocks noGrp="1" noRot="1" noChangeArrowheads="1"/>
          </p:cNvSpPr>
          <p:nvPr>
            <p:ph type="title"/>
          </p:nvPr>
        </p:nvSpPr>
        <p:spPr>
          <a:xfrm>
            <a:off x="1066800" y="0"/>
            <a:ext cx="7543800" cy="1325563"/>
          </a:xfrm>
        </p:spPr>
        <p:txBody>
          <a:bodyPr/>
          <a:lstStyle/>
          <a:p>
            <a:r>
              <a:rPr lang="en-US"/>
              <a:t>Thác nước ở dãy Bạch Mã</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1000" fill="hold"/>
                                        <p:tgtEl>
                                          <p:spTgt spid="26627"/>
                                        </p:tgtEl>
                                        <p:attrNameLst>
                                          <p:attrName>ppt_w</p:attrName>
                                        </p:attrNameLst>
                                      </p:cBhvr>
                                      <p:tavLst>
                                        <p:tav tm="0">
                                          <p:val>
                                            <p:fltVal val="0"/>
                                          </p:val>
                                        </p:tav>
                                        <p:tav tm="100000">
                                          <p:val>
                                            <p:strVal val="#ppt_w"/>
                                          </p:val>
                                        </p:tav>
                                      </p:tavLst>
                                    </p:anim>
                                    <p:anim calcmode="lin" valueType="num">
                                      <p:cBhvr>
                                        <p:cTn id="8" dur="1000" fill="hold"/>
                                        <p:tgtEl>
                                          <p:spTgt spid="26627"/>
                                        </p:tgtEl>
                                        <p:attrNameLst>
                                          <p:attrName>ppt_h</p:attrName>
                                        </p:attrNameLst>
                                      </p:cBhvr>
                                      <p:tavLst>
                                        <p:tav tm="0">
                                          <p:val>
                                            <p:fltVal val="0"/>
                                          </p:val>
                                        </p:tav>
                                        <p:tav tm="100000">
                                          <p:val>
                                            <p:strVal val="#ppt_h"/>
                                          </p:val>
                                        </p:tav>
                                      </p:tavLst>
                                    </p:anim>
                                    <p:anim calcmode="lin" valueType="num">
                                      <p:cBhvr>
                                        <p:cTn id="9" dur="1000" fill="hold"/>
                                        <p:tgtEl>
                                          <p:spTgt spid="266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457200" y="593725"/>
            <a:ext cx="8412163" cy="2590800"/>
          </a:xfrm>
        </p:spPr>
        <p:txBody>
          <a:bodyPr>
            <a:normAutofit fontScale="90000"/>
          </a:bodyPr>
          <a:lstStyle/>
          <a:p>
            <a:r>
              <a:rPr lang="en-US" sz="4400" b="0"/>
              <a:t>Dãy núi Bạch Mã chạy thẳng ra bờ biển và nằm giữa tỉnh, thành phố nào?</a:t>
            </a:r>
            <a:r>
              <a:rPr lang="en-US" sz="4800" b="0"/>
              <a:t/>
            </a:r>
            <a:br>
              <a:rPr lang="en-US" sz="4800" b="0"/>
            </a:br>
            <a:endParaRPr lang="en-US" sz="4800" b="0"/>
          </a:p>
        </p:txBody>
      </p:sp>
      <p:sp>
        <p:nvSpPr>
          <p:cNvPr id="27651" name="Rectangle 3"/>
          <p:cNvSpPr>
            <a:spLocks noGrp="1" noChangeArrowheads="1"/>
          </p:cNvSpPr>
          <p:nvPr>
            <p:ph type="subTitle" idx="1"/>
          </p:nvPr>
        </p:nvSpPr>
        <p:spPr>
          <a:xfrm>
            <a:off x="639763" y="3429000"/>
            <a:ext cx="7132637" cy="1752600"/>
          </a:xfrm>
        </p:spPr>
        <p:txBody>
          <a:bodyPr/>
          <a:lstStyle/>
          <a:p>
            <a:r>
              <a:rPr lang="en-US" sz="2800" dirty="0"/>
              <a:t>       </a:t>
            </a:r>
            <a:r>
              <a:rPr lang="en-US" sz="3600" b="1" dirty="0">
                <a:solidFill>
                  <a:srgbClr val="FFFF00"/>
                </a:solidFill>
              </a:rPr>
              <a:t>-</a:t>
            </a:r>
            <a:r>
              <a:rPr lang="en-US" sz="3600" dirty="0">
                <a:solidFill>
                  <a:srgbClr val="FFFF00"/>
                </a:solidFill>
              </a:rPr>
              <a:t> </a:t>
            </a:r>
            <a:r>
              <a:rPr lang="en-US" sz="3600" b="1" dirty="0" err="1">
                <a:solidFill>
                  <a:srgbClr val="FF0000"/>
                </a:solidFill>
              </a:rPr>
              <a:t>Tỉnh</a:t>
            </a:r>
            <a:r>
              <a:rPr lang="en-US" sz="3600" b="1" dirty="0">
                <a:solidFill>
                  <a:srgbClr val="FF0000"/>
                </a:solidFill>
              </a:rPr>
              <a:t> </a:t>
            </a:r>
            <a:r>
              <a:rPr lang="en-US" sz="3600" b="1" dirty="0" err="1">
                <a:solidFill>
                  <a:srgbClr val="FF0000"/>
                </a:solidFill>
              </a:rPr>
              <a:t>Thừa</a:t>
            </a:r>
            <a:r>
              <a:rPr lang="en-US" sz="3600" b="1" dirty="0">
                <a:solidFill>
                  <a:srgbClr val="FF0000"/>
                </a:solidFill>
              </a:rPr>
              <a:t> </a:t>
            </a:r>
            <a:r>
              <a:rPr lang="en-US" sz="3600" b="1" dirty="0" err="1">
                <a:solidFill>
                  <a:srgbClr val="FF0000"/>
                </a:solidFill>
              </a:rPr>
              <a:t>Thiên-Huế</a:t>
            </a:r>
            <a:endParaRPr lang="en-US" sz="3600" b="1" dirty="0">
              <a:solidFill>
                <a:srgbClr val="FF0000"/>
              </a:solidFill>
            </a:endParaRPr>
          </a:p>
          <a:p>
            <a:r>
              <a:rPr lang="en-US" sz="3600" b="1" dirty="0">
                <a:solidFill>
                  <a:srgbClr val="FF0000"/>
                </a:solidFill>
              </a:rPr>
              <a:t>      - </a:t>
            </a:r>
            <a:r>
              <a:rPr lang="en-US" sz="3600" b="1" dirty="0" err="1">
                <a:solidFill>
                  <a:srgbClr val="FF0000"/>
                </a:solidFill>
              </a:rPr>
              <a:t>Thành</a:t>
            </a:r>
            <a:r>
              <a:rPr lang="en-US" sz="3600" b="1" dirty="0">
                <a:solidFill>
                  <a:srgbClr val="FF0000"/>
                </a:solidFill>
              </a:rPr>
              <a:t> </a:t>
            </a:r>
            <a:r>
              <a:rPr lang="en-US" sz="3600" b="1" dirty="0" err="1">
                <a:solidFill>
                  <a:srgbClr val="FF0000"/>
                </a:solidFill>
              </a:rPr>
              <a:t>phố</a:t>
            </a:r>
            <a:r>
              <a:rPr lang="en-US" sz="3600" b="1" dirty="0">
                <a:solidFill>
                  <a:srgbClr val="FF0000"/>
                </a:solidFill>
              </a:rPr>
              <a:t> </a:t>
            </a:r>
            <a:r>
              <a:rPr lang="en-US" sz="3600" b="1" dirty="0" err="1">
                <a:solidFill>
                  <a:srgbClr val="FF0000"/>
                </a:solidFill>
              </a:rPr>
              <a:t>Đà</a:t>
            </a:r>
            <a:r>
              <a:rPr lang="en-US" sz="3600" b="1" dirty="0">
                <a:solidFill>
                  <a:srgbClr val="FF0000"/>
                </a:solidFill>
              </a:rPr>
              <a:t> </a:t>
            </a:r>
            <a:r>
              <a:rPr lang="en-US" sz="3600" b="1" dirty="0" err="1">
                <a:solidFill>
                  <a:srgbClr val="FF0000"/>
                </a:solidFill>
              </a:rPr>
              <a:t>Nẵng</a:t>
            </a:r>
            <a:endParaRPr lang="en-US" sz="36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fltVal val="0"/>
                                          </p:val>
                                        </p:tav>
                                        <p:tav tm="100000">
                                          <p:val>
                                            <p:strVal val="#ppt_w"/>
                                          </p:val>
                                        </p:tav>
                                      </p:tavLst>
                                    </p:anim>
                                    <p:anim calcmode="lin" valueType="num">
                                      <p:cBhvr>
                                        <p:cTn id="8" dur="1000" fill="hold"/>
                                        <p:tgtEl>
                                          <p:spTgt spid="27650"/>
                                        </p:tgtEl>
                                        <p:attrNameLst>
                                          <p:attrName>ppt_h</p:attrName>
                                        </p:attrNameLst>
                                      </p:cBhvr>
                                      <p:tavLst>
                                        <p:tav tm="0">
                                          <p:val>
                                            <p:fltVal val="0"/>
                                          </p:val>
                                        </p:tav>
                                        <p:tav tm="100000">
                                          <p:val>
                                            <p:strVal val="#ppt_h"/>
                                          </p:val>
                                        </p:tav>
                                      </p:tavLst>
                                    </p:anim>
                                    <p:anim calcmode="lin" valueType="num">
                                      <p:cBhvr>
                                        <p:cTn id="9" dur="1000" fill="hold"/>
                                        <p:tgtEl>
                                          <p:spTgt spid="276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6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7651">
                                            <p:txEl>
                                              <p:pRg st="0" end="0"/>
                                            </p:txEl>
                                          </p:spTgt>
                                        </p:tgtEl>
                                        <p:attrNameLst>
                                          <p:attrName>style.visibility</p:attrName>
                                        </p:attrNameLst>
                                      </p:cBhvr>
                                      <p:to>
                                        <p:strVal val="visible"/>
                                      </p:to>
                                    </p:set>
                                    <p:anim calcmode="lin" valueType="num">
                                      <p:cBhvr>
                                        <p:cTn id="15" dur="10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76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76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7651">
                                            <p:txEl>
                                              <p:pRg st="1" end="1"/>
                                            </p:txEl>
                                          </p:spTgt>
                                        </p:tgtEl>
                                        <p:attrNameLst>
                                          <p:attrName>style.visibility</p:attrName>
                                        </p:attrNameLst>
                                      </p:cBhvr>
                                      <p:to>
                                        <p:strVal val="visible"/>
                                      </p:to>
                                    </p:set>
                                    <p:anim calcmode="lin" valueType="num">
                                      <p:cBhvr>
                                        <p:cTn id="23" dur="10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7651">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76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765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vanhai"/>
          <p:cNvPicPr>
            <a:picLocks noGrp="1" noChangeAspect="1" noChangeArrowheads="1"/>
          </p:cNvPicPr>
          <p:nvPr>
            <p:ph idx="1"/>
          </p:nvPr>
        </p:nvPicPr>
        <p:blipFill>
          <a:blip r:embed="rId3"/>
          <a:srcRect/>
          <a:stretch>
            <a:fillRect/>
          </a:stretch>
        </p:blipFill>
        <p:spPr>
          <a:xfrm>
            <a:off x="0" y="0"/>
            <a:ext cx="9144000" cy="6858000"/>
          </a:xfrm>
          <a:noFill/>
          <a:ln/>
        </p:spPr>
      </p:pic>
      <p:sp>
        <p:nvSpPr>
          <p:cNvPr id="28674" name="Rectangle 2"/>
          <p:cNvSpPr>
            <a:spLocks noGrp="1" noRot="1" noChangeArrowheads="1"/>
          </p:cNvSpPr>
          <p:nvPr>
            <p:ph type="title"/>
          </p:nvPr>
        </p:nvSpPr>
        <p:spPr/>
        <p:txBody>
          <a:bodyPr/>
          <a:lstStyle/>
          <a:p>
            <a:r>
              <a:rPr lang="en-US" b="0"/>
              <a:t>Đèo Hải Vân</a:t>
            </a:r>
          </a:p>
        </p:txBody>
      </p:sp>
      <p:sp>
        <p:nvSpPr>
          <p:cNvPr id="28676" name="Rectangle 4"/>
          <p:cNvSpPr>
            <a:spLocks noChangeArrowheads="1"/>
          </p:cNvSpPr>
          <p:nvPr/>
        </p:nvSpPr>
        <p:spPr bwMode="auto">
          <a:xfrm>
            <a:off x="9693275" y="4892675"/>
            <a:ext cx="2286000" cy="547688"/>
          </a:xfrm>
          <a:prstGeom prst="rect">
            <a:avLst/>
          </a:prstGeom>
          <a:noFill/>
          <a:ln w="9525" algn="ctr">
            <a:noFill/>
            <a:miter lim="800000"/>
            <a:headEnd/>
            <a:tailEnd/>
          </a:ln>
          <a:effectLst>
            <a:outerShdw dist="45791" dir="2021404" algn="ctr" rotWithShape="0">
              <a:srgbClr val="FF3399"/>
            </a:outerShdw>
          </a:effectLst>
        </p:spPr>
        <p:txBody>
          <a:bodyPr wrap="none" anchor="ctr"/>
          <a:lstStyle/>
          <a:p>
            <a:pPr algn="ctr"/>
            <a:r>
              <a:rPr lang="en-US" sz="2800" b="1">
                <a:solidFill>
                  <a:srgbClr val="FFFF00"/>
                </a:solidFill>
                <a:latin typeface="Tahoma" pitchFamily="34" charset="0"/>
              </a:rPr>
              <a:t>Đèo Hải Vân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p:cTn id="7" dur="1000" fill="hold"/>
                                        <p:tgtEl>
                                          <p:spTgt spid="28675"/>
                                        </p:tgtEl>
                                        <p:attrNameLst>
                                          <p:attrName>ppt_w</p:attrName>
                                        </p:attrNameLst>
                                      </p:cBhvr>
                                      <p:tavLst>
                                        <p:tav tm="0">
                                          <p:val>
                                            <p:fltVal val="0"/>
                                          </p:val>
                                        </p:tav>
                                        <p:tav tm="100000">
                                          <p:val>
                                            <p:strVal val="#ppt_w"/>
                                          </p:val>
                                        </p:tav>
                                      </p:tavLst>
                                    </p:anim>
                                    <p:anim calcmode="lin" valueType="num">
                                      <p:cBhvr>
                                        <p:cTn id="8" dur="1000" fill="hold"/>
                                        <p:tgtEl>
                                          <p:spTgt spid="28675"/>
                                        </p:tgtEl>
                                        <p:attrNameLst>
                                          <p:attrName>ppt_h</p:attrName>
                                        </p:attrNameLst>
                                      </p:cBhvr>
                                      <p:tavLst>
                                        <p:tav tm="0">
                                          <p:val>
                                            <p:fltVal val="0"/>
                                          </p:val>
                                        </p:tav>
                                        <p:tav tm="100000">
                                          <p:val>
                                            <p:strVal val="#ppt_h"/>
                                          </p:val>
                                        </p:tav>
                                      </p:tavLst>
                                    </p:anim>
                                    <p:anim calcmode="lin" valueType="num">
                                      <p:cBhvr>
                                        <p:cTn id="9" dur="1000" fill="hold"/>
                                        <p:tgtEl>
                                          <p:spTgt spid="2867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1493 -0.05648 C 0.05885 -0.20116 0.10295 -0.34583 -0.04531 -0.43981 C -0.19358 -0.5338 -0.67274 -0.65208 -0.875 -0.61991 C -1.0776 -0.58773 -1.3092 -0.32731 -1.26007 -0.24653 C -1.21094 -0.16597 -0.89549 -0.15139 -0.58021 -0.13657 " pathEditMode="relative" ptsTypes="aaaaA">
                                      <p:cBhvr>
                                        <p:cTn id="14" dur="2000" fill="hold"/>
                                        <p:tgtEl>
                                          <p:spTgt spid="2867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hvan"/>
          <p:cNvPicPr>
            <a:picLocks noGrp="1" noChangeAspect="1" noChangeArrowheads="1"/>
          </p:cNvPicPr>
          <p:nvPr>
            <p:ph idx="1"/>
          </p:nvPr>
        </p:nvPicPr>
        <p:blipFill>
          <a:blip r:embed="rId2"/>
          <a:srcRect/>
          <a:stretch>
            <a:fillRect/>
          </a:stretch>
        </p:blipFill>
        <p:spPr>
          <a:xfrm>
            <a:off x="0" y="0"/>
            <a:ext cx="9144000" cy="6858000"/>
          </a:xfrm>
          <a:noFill/>
          <a:ln/>
        </p:spPr>
      </p:pic>
      <p:sp>
        <p:nvSpPr>
          <p:cNvPr id="30722" name="Rectangle 2"/>
          <p:cNvSpPr>
            <a:spLocks noGrp="1" noRot="1" noChangeArrowheads="1"/>
          </p:cNvSpPr>
          <p:nvPr>
            <p:ph type="title"/>
          </p:nvPr>
        </p:nvSpPr>
        <p:spPr>
          <a:xfrm>
            <a:off x="365125" y="304800"/>
            <a:ext cx="8245475" cy="1431925"/>
          </a:xfrm>
        </p:spPr>
        <p:txBody>
          <a:bodyPr/>
          <a:lstStyle/>
          <a:p>
            <a:r>
              <a:rPr lang="en-US"/>
              <a:t>Đường bộ hầm đèo Hải Vân</a:t>
            </a:r>
          </a:p>
        </p:txBody>
      </p:sp>
      <p:sp>
        <p:nvSpPr>
          <p:cNvPr id="30724" name="Rectangle 4"/>
          <p:cNvSpPr>
            <a:spLocks noChangeArrowheads="1"/>
          </p:cNvSpPr>
          <p:nvPr/>
        </p:nvSpPr>
        <p:spPr bwMode="auto">
          <a:xfrm>
            <a:off x="9693275" y="3794125"/>
            <a:ext cx="2743200" cy="641350"/>
          </a:xfrm>
          <a:prstGeom prst="rect">
            <a:avLst/>
          </a:prstGeom>
          <a:noFill/>
          <a:ln w="9525" algn="ctr">
            <a:noFill/>
            <a:miter lim="800000"/>
            <a:headEnd/>
            <a:tailEnd/>
          </a:ln>
          <a:effectLst>
            <a:outerShdw dist="35921" dir="2700000" algn="ctr" rotWithShape="0">
              <a:srgbClr val="FF3399"/>
            </a:outerShdw>
          </a:effectLst>
        </p:spPr>
        <p:txBody>
          <a:bodyPr wrap="none" anchor="ctr"/>
          <a:lstStyle/>
          <a:p>
            <a:pPr algn="ctr"/>
            <a:r>
              <a:rPr lang="en-US" sz="2400" b="1">
                <a:latin typeface="Tahoma" pitchFamily="34" charset="0"/>
              </a:rPr>
              <a:t>Đường hầm đèo Hải Vân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1000" fill="hold"/>
                                        <p:tgtEl>
                                          <p:spTgt spid="30723"/>
                                        </p:tgtEl>
                                        <p:attrNameLst>
                                          <p:attrName>ppt_w</p:attrName>
                                        </p:attrNameLst>
                                      </p:cBhvr>
                                      <p:tavLst>
                                        <p:tav tm="0">
                                          <p:val>
                                            <p:fltVal val="0"/>
                                          </p:val>
                                        </p:tav>
                                        <p:tav tm="100000">
                                          <p:val>
                                            <p:strVal val="#ppt_w"/>
                                          </p:val>
                                        </p:tav>
                                      </p:tavLst>
                                    </p:anim>
                                    <p:anim calcmode="lin" valueType="num">
                                      <p:cBhvr>
                                        <p:cTn id="8" dur="1000" fill="hold"/>
                                        <p:tgtEl>
                                          <p:spTgt spid="30723"/>
                                        </p:tgtEl>
                                        <p:attrNameLst>
                                          <p:attrName>ppt_h</p:attrName>
                                        </p:attrNameLst>
                                      </p:cBhvr>
                                      <p:tavLst>
                                        <p:tav tm="0">
                                          <p:val>
                                            <p:fltVal val="0"/>
                                          </p:val>
                                        </p:tav>
                                        <p:tav tm="100000">
                                          <p:val>
                                            <p:strVal val="#ppt_h"/>
                                          </p:val>
                                        </p:tav>
                                      </p:tavLst>
                                    </p:anim>
                                    <p:anim calcmode="lin" valueType="num">
                                      <p:cBhvr>
                                        <p:cTn id="9" dur="1000" fill="hold"/>
                                        <p:tgtEl>
                                          <p:spTgt spid="3072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5486 -0.05995 C 0.0967 -0.03472 0.13854 -0.00949 0.05486 -0.08009 C -0.02882 -0.15093 -0.22344 -0.45556 -0.44757 -0.48333 C -0.6717 -0.51111 -1.24948 -0.28403 -1.2901 -0.24676 C -1.33056 -0.20949 -1.01042 -0.23472 -0.6901 -0.25995 " pathEditMode="relative" ptsTypes="aaaaA">
                                      <p:cBhvr>
                                        <p:cTn id="14" dur="4000" fill="hold"/>
                                        <p:tgtEl>
                                          <p:spTgt spid="307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0" y="0"/>
            <a:ext cx="9144000" cy="1143000"/>
          </a:xfrm>
        </p:spPr>
        <p:txBody>
          <a:bodyPr>
            <a:normAutofit/>
          </a:bodyPr>
          <a:lstStyle/>
          <a:p>
            <a:r>
              <a:rPr lang="en-US" sz="3200"/>
              <a:t>Khí hậu phía bắc dãy Bạch Mã và phía nam dãy Bạch Mã khác nhau như thế nào?</a:t>
            </a:r>
            <a:endParaRPr lang="en-US" sz="4000"/>
          </a:p>
        </p:txBody>
      </p:sp>
      <p:sp>
        <p:nvSpPr>
          <p:cNvPr id="31747" name="Rectangle 3"/>
          <p:cNvSpPr>
            <a:spLocks noGrp="1" noChangeArrowheads="1"/>
          </p:cNvSpPr>
          <p:nvPr>
            <p:ph type="subTitle" idx="1"/>
          </p:nvPr>
        </p:nvSpPr>
        <p:spPr>
          <a:xfrm>
            <a:off x="0" y="1447800"/>
            <a:ext cx="9144000" cy="5410200"/>
          </a:xfrm>
        </p:spPr>
        <p:txBody>
          <a:bodyPr/>
          <a:lstStyle/>
          <a:p>
            <a:r>
              <a:rPr lang="en-US">
                <a:latin typeface="VNtimes new roman" pitchFamily="34" charset="0"/>
                <a:cs typeface="Times New Roman" pitchFamily="18" charset="0"/>
              </a:rPr>
              <a:t> </a:t>
            </a:r>
          </a:p>
        </p:txBody>
      </p:sp>
      <p:sp>
        <p:nvSpPr>
          <p:cNvPr id="31748" name="Rectangle 4"/>
          <p:cNvSpPr>
            <a:spLocks noChangeArrowheads="1"/>
          </p:cNvSpPr>
          <p:nvPr/>
        </p:nvSpPr>
        <p:spPr bwMode="auto">
          <a:xfrm>
            <a:off x="10333038" y="2971800"/>
            <a:ext cx="3251200" cy="1462088"/>
          </a:xfrm>
          <a:prstGeom prst="rect">
            <a:avLst/>
          </a:prstGeom>
          <a:noFill/>
          <a:ln w="9525">
            <a:noFill/>
            <a:miter lim="800000"/>
            <a:headEnd/>
            <a:tailEnd/>
          </a:ln>
          <a:effectLst/>
        </p:spPr>
        <p:txBody>
          <a:bodyPr>
            <a:spAutoFit/>
          </a:bodyPr>
          <a:lstStyle/>
          <a:p>
            <a:pPr eaLnBrk="1" hangingPunct="1">
              <a:spcBef>
                <a:spcPct val="20000"/>
              </a:spcBef>
              <a:buClr>
                <a:schemeClr val="hlink"/>
              </a:buClr>
              <a:buSzPct val="70000"/>
              <a:buFont typeface="Wingdings" pitchFamily="2" charset="2"/>
              <a:buNone/>
            </a:pPr>
            <a:r>
              <a:rPr lang="en-US" sz="2400">
                <a:effectLst>
                  <a:outerShdw blurRad="38100" dist="38100" dir="2700000" algn="tl">
                    <a:srgbClr val="000000"/>
                  </a:outerShdw>
                </a:effectLst>
                <a:latin typeface="Tahoma" pitchFamily="34" charset="0"/>
              </a:rPr>
              <a:t>+ Không có mùa đông lạnh, chỉ có mùa mưa và mùa khô</a:t>
            </a:r>
          </a:p>
          <a:p>
            <a:endParaRPr lang="en-US">
              <a:latin typeface="Tahoma" pitchFamily="34" charset="0"/>
            </a:endParaRPr>
          </a:p>
        </p:txBody>
      </p:sp>
      <p:sp>
        <p:nvSpPr>
          <p:cNvPr id="31749" name="AutoShape 5" descr="Vietnam"/>
          <p:cNvSpPr>
            <a:spLocks noChangeAspect="1" noChangeArrowheads="1"/>
          </p:cNvSpPr>
          <p:nvPr/>
        </p:nvSpPr>
        <p:spPr bwMode="auto">
          <a:xfrm>
            <a:off x="4424363" y="3281363"/>
            <a:ext cx="296862" cy="296862"/>
          </a:xfrm>
          <a:prstGeom prst="rect">
            <a:avLst/>
          </a:prstGeom>
          <a:noFill/>
        </p:spPr>
        <p:txBody>
          <a:bodyPr/>
          <a:lstStyle/>
          <a:p>
            <a:endParaRPr lang="en-US"/>
          </a:p>
        </p:txBody>
      </p:sp>
      <p:graphicFrame>
        <p:nvGraphicFramePr>
          <p:cNvPr id="31750" name="Group 6"/>
          <p:cNvGraphicFramePr>
            <a:graphicFrameLocks noGrp="1"/>
          </p:cNvGraphicFramePr>
          <p:nvPr/>
        </p:nvGraphicFramePr>
        <p:xfrm>
          <a:off x="228600" y="1397000"/>
          <a:ext cx="8915400" cy="4617085"/>
        </p:xfrm>
        <a:graphic>
          <a:graphicData uri="http://schemas.openxmlformats.org/drawingml/2006/table">
            <a:tbl>
              <a:tblPr/>
              <a:tblGrid>
                <a:gridCol w="4457700"/>
                <a:gridCol w="4457700"/>
              </a:tblGrid>
              <a:tr h="842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cs typeface="Times New Roman" pitchFamily="18" charset="0"/>
                        </a:rPr>
                        <a:t>Khí hậu phía bắc dãy Bạch Mã:</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1"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Times New Roman" pitchFamily="18" charset="0"/>
                        </a:rPr>
                        <a:t>Khí hậu phía nam dãy Bạch Mã</a:t>
                      </a:r>
                      <a:r>
                        <a:rPr kumimoji="0" lang="en-US" sz="1800" b="1" i="0" u="none" strike="noStrike" cap="none" normalizeH="0" baseline="0" smtClean="0">
                          <a:ln>
                            <a:noFill/>
                          </a:ln>
                          <a:solidFill>
                            <a:schemeClr val="tx1"/>
                          </a:solidFill>
                          <a:effectLst/>
                          <a:latin typeface="Arial"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64" name="Rectangle 20"/>
          <p:cNvSpPr>
            <a:spLocks noChangeArrowheads="1"/>
          </p:cNvSpPr>
          <p:nvPr/>
        </p:nvSpPr>
        <p:spPr bwMode="auto">
          <a:xfrm>
            <a:off x="9509125" y="793750"/>
            <a:ext cx="2989263" cy="457200"/>
          </a:xfrm>
          <a:prstGeom prst="rect">
            <a:avLst/>
          </a:prstGeom>
          <a:noFill/>
          <a:ln w="9525" algn="ctr">
            <a:noFill/>
            <a:miter lim="800000"/>
            <a:headEnd/>
            <a:tailEnd/>
          </a:ln>
          <a:effectLst/>
        </p:spPr>
        <p:txBody>
          <a:bodyPr wrap="none">
            <a:spAutoFit/>
          </a:bodyPr>
          <a:lstStyle/>
          <a:p>
            <a:pPr eaLnBrk="1" hangingPunct="1">
              <a:buClr>
                <a:schemeClr val="hlink"/>
              </a:buClr>
              <a:buSzPct val="70000"/>
              <a:buFont typeface="Wingdings" pitchFamily="2" charset="2"/>
              <a:buNone/>
            </a:pPr>
            <a:r>
              <a:rPr lang="en-US" sz="2400" b="1">
                <a:solidFill>
                  <a:srgbClr val="FFFF00"/>
                </a:solidFill>
                <a:effectLst>
                  <a:outerShdw blurRad="38100" dist="38100" dir="2700000" algn="tl">
                    <a:srgbClr val="000000"/>
                  </a:outerShdw>
                </a:effectLst>
                <a:latin typeface="Tahoma" pitchFamily="34" charset="0"/>
              </a:rPr>
              <a:t>+ </a:t>
            </a:r>
            <a:r>
              <a:rPr lang="en-US" sz="2400">
                <a:solidFill>
                  <a:srgbClr val="FFFF00"/>
                </a:solidFill>
                <a:effectLst>
                  <a:outerShdw blurRad="38100" dist="38100" dir="2700000" algn="tl">
                    <a:srgbClr val="000000"/>
                  </a:outerShdw>
                </a:effectLst>
                <a:latin typeface="Tahoma" pitchFamily="34" charset="0"/>
              </a:rPr>
              <a:t>Có mùa đông lạnh</a:t>
            </a:r>
          </a:p>
        </p:txBody>
      </p:sp>
      <p:sp>
        <p:nvSpPr>
          <p:cNvPr id="31765" name="Rectangle 21"/>
          <p:cNvSpPr>
            <a:spLocks noChangeArrowheads="1"/>
          </p:cNvSpPr>
          <p:nvPr/>
        </p:nvSpPr>
        <p:spPr bwMode="auto">
          <a:xfrm>
            <a:off x="9693275" y="1343025"/>
            <a:ext cx="4097338" cy="822325"/>
          </a:xfrm>
          <a:prstGeom prst="rect">
            <a:avLst/>
          </a:prstGeom>
          <a:noFill/>
          <a:ln w="9525" algn="ctr">
            <a:noFill/>
            <a:miter lim="800000"/>
            <a:headEnd/>
            <a:tailEnd/>
          </a:ln>
          <a:effectLst/>
        </p:spPr>
        <p:txBody>
          <a:bodyPr wrap="none">
            <a:spAutoFit/>
          </a:bodyPr>
          <a:lstStyle/>
          <a:p>
            <a:pPr eaLnBrk="1" hangingPunct="1">
              <a:buClr>
                <a:schemeClr val="hlink"/>
              </a:buClr>
              <a:buSzPct val="70000"/>
              <a:buFont typeface="Wingdings" pitchFamily="2" charset="2"/>
              <a:buNone/>
            </a:pPr>
            <a:r>
              <a:rPr lang="en-US" sz="2400">
                <a:solidFill>
                  <a:srgbClr val="FFFF00"/>
                </a:solidFill>
                <a:effectLst>
                  <a:outerShdw blurRad="38100" dist="38100" dir="2700000" algn="tl">
                    <a:srgbClr val="000000"/>
                  </a:outerShdw>
                </a:effectLst>
                <a:latin typeface="Tahoma" pitchFamily="34" charset="0"/>
              </a:rPr>
              <a:t>+ Nhiệt độ có sự chênh lệch </a:t>
            </a:r>
          </a:p>
          <a:p>
            <a:pPr eaLnBrk="1" hangingPunct="1">
              <a:buClr>
                <a:schemeClr val="hlink"/>
              </a:buClr>
              <a:buSzPct val="70000"/>
              <a:buFont typeface="Wingdings" pitchFamily="2" charset="2"/>
              <a:buNone/>
            </a:pPr>
            <a:r>
              <a:rPr lang="en-US" sz="2400">
                <a:solidFill>
                  <a:srgbClr val="FFFF00"/>
                </a:solidFill>
                <a:effectLst>
                  <a:outerShdw blurRad="38100" dist="38100" dir="2700000" algn="tl">
                    <a:srgbClr val="000000"/>
                  </a:outerShdw>
                </a:effectLst>
                <a:latin typeface="Tahoma" pitchFamily="34" charset="0"/>
              </a:rPr>
              <a:t>giữa mùa đông và mùa hạ</a:t>
            </a:r>
          </a:p>
        </p:txBody>
      </p:sp>
      <p:sp>
        <p:nvSpPr>
          <p:cNvPr id="31766" name="Rectangle 22"/>
          <p:cNvSpPr>
            <a:spLocks noChangeArrowheads="1"/>
          </p:cNvSpPr>
          <p:nvPr/>
        </p:nvSpPr>
        <p:spPr bwMode="auto">
          <a:xfrm>
            <a:off x="10150475" y="5165725"/>
            <a:ext cx="3930650" cy="2192338"/>
          </a:xfrm>
          <a:prstGeom prst="rect">
            <a:avLst/>
          </a:prstGeom>
          <a:noFill/>
          <a:ln w="9525" algn="ctr">
            <a:noFill/>
            <a:miter lim="800000"/>
            <a:headEnd/>
            <a:tailEnd/>
          </a:ln>
          <a:effectLst/>
        </p:spPr>
        <p:txBody>
          <a:bodyPr>
            <a:spAutoFit/>
          </a:bodyPr>
          <a:lstStyle/>
          <a:p>
            <a:pPr eaLnBrk="1" hangingPunct="1">
              <a:spcBef>
                <a:spcPct val="50000"/>
              </a:spcBef>
              <a:buClr>
                <a:schemeClr val="hlink"/>
              </a:buClr>
              <a:buSzPct val="70000"/>
              <a:buFont typeface="Wingdings" pitchFamily="2" charset="2"/>
              <a:buNone/>
            </a:pPr>
            <a:r>
              <a:rPr lang="en-US" sz="2400">
                <a:effectLst>
                  <a:outerShdw blurRad="38100" dist="38100" dir="2700000" algn="tl">
                    <a:srgbClr val="000000"/>
                  </a:outerShdw>
                </a:effectLst>
                <a:latin typeface="Tahoma" pitchFamily="34" charset="0"/>
              </a:rPr>
              <a:t>+ Nhiệt độ tương đối đồng đều giữa các tháng trong năm.</a:t>
            </a:r>
          </a:p>
          <a:p>
            <a:pPr eaLnBrk="1" hangingPunct="1">
              <a:spcBef>
                <a:spcPct val="50000"/>
              </a:spcBef>
              <a:buClr>
                <a:schemeClr val="hlink"/>
              </a:buClr>
              <a:buSzPct val="70000"/>
              <a:buFont typeface="Wingdings" pitchFamily="2" charset="2"/>
              <a:buNone/>
            </a:pPr>
            <a:endParaRPr lang="en-US" sz="4400">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ppt_w</p:attrName>
                                        </p:attrNameLst>
                                      </p:cBhvr>
                                      <p:tavLst>
                                        <p:tav tm="0">
                                          <p:val>
                                            <p:fltVal val="0"/>
                                          </p:val>
                                        </p:tav>
                                        <p:tav tm="100000">
                                          <p:val>
                                            <p:strVal val="#ppt_w"/>
                                          </p:val>
                                        </p:tav>
                                      </p:tavLst>
                                    </p:anim>
                                    <p:anim calcmode="lin" valueType="num">
                                      <p:cBhvr>
                                        <p:cTn id="8" dur="1000" fill="hold"/>
                                        <p:tgtEl>
                                          <p:spTgt spid="31746"/>
                                        </p:tgtEl>
                                        <p:attrNameLst>
                                          <p:attrName>ppt_h</p:attrName>
                                        </p:attrNameLst>
                                      </p:cBhvr>
                                      <p:tavLst>
                                        <p:tav tm="0">
                                          <p:val>
                                            <p:fltVal val="0"/>
                                          </p:val>
                                        </p:tav>
                                        <p:tav tm="100000">
                                          <p:val>
                                            <p:strVal val="#ppt_h"/>
                                          </p:val>
                                        </p:tav>
                                      </p:tavLst>
                                    </p:anim>
                                    <p:anim calcmode="lin" valueType="num">
                                      <p:cBhvr>
                                        <p:cTn id="9" dur="1000" fill="hold"/>
                                        <p:tgtEl>
                                          <p:spTgt spid="317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7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anim calcmode="lin" valueType="num">
                                      <p:cBhvr>
                                        <p:cTn id="15" dur="1000" fill="hold"/>
                                        <p:tgtEl>
                                          <p:spTgt spid="31750"/>
                                        </p:tgtEl>
                                        <p:attrNameLst>
                                          <p:attrName>ppt_w</p:attrName>
                                        </p:attrNameLst>
                                      </p:cBhvr>
                                      <p:tavLst>
                                        <p:tav tm="0">
                                          <p:val>
                                            <p:fltVal val="0"/>
                                          </p:val>
                                        </p:tav>
                                        <p:tav tm="100000">
                                          <p:val>
                                            <p:strVal val="#ppt_w"/>
                                          </p:val>
                                        </p:tav>
                                      </p:tavLst>
                                    </p:anim>
                                    <p:anim calcmode="lin" valueType="num">
                                      <p:cBhvr>
                                        <p:cTn id="16" dur="1000" fill="hold"/>
                                        <p:tgtEl>
                                          <p:spTgt spid="31750"/>
                                        </p:tgtEl>
                                        <p:attrNameLst>
                                          <p:attrName>ppt_h</p:attrName>
                                        </p:attrNameLst>
                                      </p:cBhvr>
                                      <p:tavLst>
                                        <p:tav tm="0">
                                          <p:val>
                                            <p:fltVal val="0"/>
                                          </p:val>
                                        </p:tav>
                                        <p:tav tm="100000">
                                          <p:val>
                                            <p:strVal val="#ppt_h"/>
                                          </p:val>
                                        </p:tav>
                                      </p:tavLst>
                                    </p:anim>
                                    <p:anim calcmode="lin" valueType="num">
                                      <p:cBhvr>
                                        <p:cTn id="17" dur="1000" fill="hold"/>
                                        <p:tgtEl>
                                          <p:spTgt spid="3175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17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5573 -0.0625 C -0.52934 0.09838 -1.00278 0.25926 -1.15816 0.3375 C -1.31354 0.41574 -1.15069 0.41158 -0.98819 0.40764 " pathEditMode="relative" rAng="0" ptsTypes="aaA">
                                      <p:cBhvr>
                                        <p:cTn id="22" dur="2000" fill="hold"/>
                                        <p:tgtEl>
                                          <p:spTgt spid="31764">
                                            <p:txEl>
                                              <p:pRg st="0" end="0"/>
                                            </p:txEl>
                                          </p:spTgt>
                                        </p:tgtEl>
                                        <p:attrNameLst>
                                          <p:attrName>ppt_x</p:attrName>
                                          <p:attrName>ppt_y</p:attrName>
                                        </p:attrNameLst>
                                      </p:cBhvr>
                                      <p:rCtr x="-629" y="239"/>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11788 0.01343 L -0.56788 0.01343 " pathEditMode="relative" rAng="0" ptsTypes="AA">
                                      <p:cBhvr>
                                        <p:cTn id="26" dur="2000" fill="hold"/>
                                        <p:tgtEl>
                                          <p:spTgt spid="31748"/>
                                        </p:tgtEl>
                                        <p:attrNameLst>
                                          <p:attrName>ppt_x</p:attrName>
                                          <p:attrName>ppt_y</p:attrName>
                                        </p:attrNameLst>
                                      </p:cBhvr>
                                      <p:rCtr x="-225" y="0"/>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03403 -0.08195 C 0.02257 -0.16898 0.07934 -0.25579 -0.104 -0.23195 C -0.28733 -0.2081 -0.9842 -0.06945 -1.1342 0.06157 C -1.28403 0.19236 -1.14445 0.37361 -1.004 0.55486 " pathEditMode="relative" rAng="0" ptsTypes="aaaA">
                                      <p:cBhvr>
                                        <p:cTn id="30" dur="2000" fill="hold"/>
                                        <p:tgtEl>
                                          <p:spTgt spid="31765"/>
                                        </p:tgtEl>
                                        <p:attrNameLst>
                                          <p:attrName>ppt_x</p:attrName>
                                          <p:attrName>ppt_y</p:attrName>
                                        </p:attrNameLst>
                                      </p:cBhvr>
                                      <p:rCtr x="-568" y="231"/>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2125 -0.06643 L -0.54236 -0.06643 " pathEditMode="relative" rAng="0" ptsTypes="AA">
                                      <p:cBhvr>
                                        <p:cTn id="34" dur="2000" fill="hold"/>
                                        <p:tgtEl>
                                          <p:spTgt spid="31766"/>
                                        </p:tgtEl>
                                        <p:attrNameLst>
                                          <p:attrName>ppt_x</p:attrName>
                                          <p:attrName>ppt_y</p:attrName>
                                        </p:attrNameLst>
                                      </p:cBhvr>
                                      <p:rCtr x="-1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8" grpId="0"/>
      <p:bldP spid="31765" grpId="0"/>
      <p:bldP spid="3176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365125" y="320675"/>
            <a:ext cx="8413750" cy="1279525"/>
          </a:xfrm>
        </p:spPr>
        <p:txBody>
          <a:bodyPr>
            <a:normAutofit fontScale="90000"/>
          </a:bodyPr>
          <a:lstStyle/>
          <a:p>
            <a:r>
              <a:rPr lang="en-US" sz="3600"/>
              <a:t>Hiện tượng gió Lào ở duyên hải miền Trung vào mùa hè</a:t>
            </a:r>
            <a:r>
              <a:rPr lang="en-US" i="1"/>
              <a:t>.</a:t>
            </a:r>
            <a:endParaRPr lang="en-US" sz="6600"/>
          </a:p>
        </p:txBody>
      </p:sp>
      <p:sp>
        <p:nvSpPr>
          <p:cNvPr id="32771" name="Rectangle 3"/>
          <p:cNvSpPr>
            <a:spLocks noGrp="1" noChangeArrowheads="1"/>
          </p:cNvSpPr>
          <p:nvPr>
            <p:ph type="subTitle" idx="1"/>
          </p:nvPr>
        </p:nvSpPr>
        <p:spPr>
          <a:xfrm>
            <a:off x="0" y="1447800"/>
            <a:ext cx="9144000" cy="4800600"/>
          </a:xfrm>
        </p:spPr>
        <p:txBody>
          <a:bodyPr/>
          <a:lstStyle/>
          <a:p>
            <a:r>
              <a:rPr lang="en-US">
                <a:latin typeface="VNtimes new roman" pitchFamily="34" charset="0"/>
                <a:cs typeface="Times New Roman" pitchFamily="18" charset="0"/>
              </a:rPr>
              <a:t> </a:t>
            </a:r>
          </a:p>
          <a:p>
            <a:r>
              <a:rPr lang="en-US">
                <a:latin typeface="VNtimes new roman" pitchFamily="34" charset="0"/>
                <a:cs typeface="Times New Roman" pitchFamily="18" charset="0"/>
              </a:rPr>
              <a:t> </a:t>
            </a:r>
          </a:p>
          <a:p>
            <a:r>
              <a:rPr lang="en-US">
                <a:cs typeface="Times New Roman" pitchFamily="18" charset="0"/>
              </a:rPr>
              <a:t> </a:t>
            </a:r>
            <a:endParaRPr lang="en-US">
              <a:latin typeface="VNtimes new roman" pitchFamily="34" charset="0"/>
              <a:cs typeface="Times New Roman" pitchFamily="18" charset="0"/>
            </a:endParaRPr>
          </a:p>
          <a:p>
            <a:r>
              <a:rPr lang="en-US">
                <a:cs typeface="Times New Roman" pitchFamily="18" charset="0"/>
              </a:rPr>
              <a:t> </a:t>
            </a:r>
            <a:endParaRPr lang="en-US">
              <a:latin typeface="VNtimes new roman" pitchFamily="34" charset="0"/>
              <a:cs typeface="Times New Roman" pitchFamily="18" charset="0"/>
            </a:endParaRPr>
          </a:p>
          <a:p>
            <a:r>
              <a:rPr lang="en-US">
                <a:latin typeface="VNtimes new roman" pitchFamily="34" charset="0"/>
                <a:cs typeface="Times New Roman" pitchFamily="18" charset="0"/>
              </a:rPr>
              <a:t> </a:t>
            </a:r>
          </a:p>
          <a:p>
            <a:r>
              <a:rPr lang="en-US">
                <a:latin typeface="VNtimes new roman" pitchFamily="34" charset="0"/>
                <a:cs typeface="Times New Roman" pitchFamily="18" charset="0"/>
              </a:rPr>
              <a:t> </a:t>
            </a:r>
          </a:p>
          <a:p>
            <a:endParaRPr lang="en-US"/>
          </a:p>
          <a:p>
            <a:endParaRPr lang="en-US"/>
          </a:p>
        </p:txBody>
      </p:sp>
      <p:sp>
        <p:nvSpPr>
          <p:cNvPr id="32772" name="Rectangle 4"/>
          <p:cNvSpPr>
            <a:spLocks noChangeArrowheads="1"/>
          </p:cNvSpPr>
          <p:nvPr/>
        </p:nvSpPr>
        <p:spPr bwMode="auto">
          <a:xfrm>
            <a:off x="3251200" y="3235325"/>
            <a:ext cx="9144000" cy="0"/>
          </a:xfrm>
          <a:prstGeom prst="rect">
            <a:avLst/>
          </a:prstGeom>
          <a:noFill/>
          <a:ln w="9525">
            <a:noFill/>
            <a:miter lim="800000"/>
            <a:headEnd/>
            <a:tailEnd/>
          </a:ln>
          <a:effectLst/>
        </p:spPr>
        <p:txBody>
          <a:bodyPr>
            <a:spAutoFit/>
          </a:bodyPr>
          <a:lstStyle/>
          <a:p>
            <a:endParaRPr lang="en-US"/>
          </a:p>
        </p:txBody>
      </p:sp>
      <p:sp>
        <p:nvSpPr>
          <p:cNvPr id="32773" name="AutoShape 5" descr="Vietnam"/>
          <p:cNvSpPr>
            <a:spLocks noChangeAspect="1" noChangeArrowheads="1"/>
          </p:cNvSpPr>
          <p:nvPr/>
        </p:nvSpPr>
        <p:spPr bwMode="auto">
          <a:xfrm>
            <a:off x="4424363" y="3276600"/>
            <a:ext cx="296862" cy="296863"/>
          </a:xfrm>
          <a:prstGeom prst="rect">
            <a:avLst/>
          </a:prstGeom>
          <a:noFill/>
        </p:spPr>
        <p:txBody>
          <a:bodyPr/>
          <a:lstStyle/>
          <a:p>
            <a:endParaRPr lang="en-US"/>
          </a:p>
        </p:txBody>
      </p:sp>
      <p:sp>
        <p:nvSpPr>
          <p:cNvPr id="32774" name="Freeform 6"/>
          <p:cNvSpPr>
            <a:spLocks/>
          </p:cNvSpPr>
          <p:nvPr/>
        </p:nvSpPr>
        <p:spPr bwMode="auto">
          <a:xfrm>
            <a:off x="628650" y="4119563"/>
            <a:ext cx="7981950" cy="1976437"/>
          </a:xfrm>
          <a:custGeom>
            <a:avLst/>
            <a:gdLst/>
            <a:ahLst/>
            <a:cxnLst>
              <a:cxn ang="0">
                <a:pos x="0" y="1101"/>
              </a:cxn>
              <a:cxn ang="0">
                <a:pos x="348" y="1029"/>
              </a:cxn>
              <a:cxn ang="0">
                <a:pos x="468" y="969"/>
              </a:cxn>
              <a:cxn ang="0">
                <a:pos x="756" y="861"/>
              </a:cxn>
              <a:cxn ang="0">
                <a:pos x="840" y="837"/>
              </a:cxn>
              <a:cxn ang="0">
                <a:pos x="984" y="741"/>
              </a:cxn>
              <a:cxn ang="0">
                <a:pos x="1020" y="729"/>
              </a:cxn>
              <a:cxn ang="0">
                <a:pos x="1092" y="681"/>
              </a:cxn>
              <a:cxn ang="0">
                <a:pos x="1128" y="657"/>
              </a:cxn>
              <a:cxn ang="0">
                <a:pos x="1188" y="609"/>
              </a:cxn>
              <a:cxn ang="0">
                <a:pos x="1260" y="561"/>
              </a:cxn>
              <a:cxn ang="0">
                <a:pos x="1392" y="429"/>
              </a:cxn>
              <a:cxn ang="0">
                <a:pos x="1692" y="357"/>
              </a:cxn>
              <a:cxn ang="0">
                <a:pos x="1752" y="285"/>
              </a:cxn>
              <a:cxn ang="0">
                <a:pos x="1932" y="189"/>
              </a:cxn>
              <a:cxn ang="0">
                <a:pos x="2040" y="117"/>
              </a:cxn>
              <a:cxn ang="0">
                <a:pos x="2100" y="69"/>
              </a:cxn>
              <a:cxn ang="0">
                <a:pos x="2208" y="9"/>
              </a:cxn>
              <a:cxn ang="0">
                <a:pos x="2400" y="69"/>
              </a:cxn>
              <a:cxn ang="0">
                <a:pos x="2472" y="117"/>
              </a:cxn>
              <a:cxn ang="0">
                <a:pos x="2496" y="153"/>
              </a:cxn>
              <a:cxn ang="0">
                <a:pos x="2532" y="165"/>
              </a:cxn>
              <a:cxn ang="0">
                <a:pos x="2544" y="201"/>
              </a:cxn>
              <a:cxn ang="0">
                <a:pos x="2580" y="225"/>
              </a:cxn>
              <a:cxn ang="0">
                <a:pos x="2628" y="285"/>
              </a:cxn>
              <a:cxn ang="0">
                <a:pos x="2688" y="345"/>
              </a:cxn>
              <a:cxn ang="0">
                <a:pos x="3000" y="585"/>
              </a:cxn>
              <a:cxn ang="0">
                <a:pos x="3108" y="645"/>
              </a:cxn>
              <a:cxn ang="0">
                <a:pos x="3288" y="705"/>
              </a:cxn>
              <a:cxn ang="0">
                <a:pos x="3480" y="777"/>
              </a:cxn>
              <a:cxn ang="0">
                <a:pos x="3612" y="825"/>
              </a:cxn>
              <a:cxn ang="0">
                <a:pos x="3804" y="897"/>
              </a:cxn>
              <a:cxn ang="0">
                <a:pos x="4116" y="981"/>
              </a:cxn>
              <a:cxn ang="0">
                <a:pos x="4512" y="1089"/>
              </a:cxn>
              <a:cxn ang="0">
                <a:pos x="4584" y="1125"/>
              </a:cxn>
              <a:cxn ang="0">
                <a:pos x="4668" y="1149"/>
              </a:cxn>
              <a:cxn ang="0">
                <a:pos x="4704" y="1161"/>
              </a:cxn>
              <a:cxn ang="0">
                <a:pos x="4740" y="1185"/>
              </a:cxn>
              <a:cxn ang="0">
                <a:pos x="4824" y="1197"/>
              </a:cxn>
              <a:cxn ang="0">
                <a:pos x="5028" y="1245"/>
              </a:cxn>
            </a:cxnLst>
            <a:rect l="0" t="0" r="r" b="b"/>
            <a:pathLst>
              <a:path w="5028" h="1245">
                <a:moveTo>
                  <a:pt x="0" y="1101"/>
                </a:moveTo>
                <a:cubicBezTo>
                  <a:pt x="124" y="1089"/>
                  <a:pt x="231" y="1068"/>
                  <a:pt x="348" y="1029"/>
                </a:cubicBezTo>
                <a:cubicBezTo>
                  <a:pt x="392" y="1014"/>
                  <a:pt x="424" y="984"/>
                  <a:pt x="468" y="969"/>
                </a:cubicBezTo>
                <a:cubicBezTo>
                  <a:pt x="507" y="853"/>
                  <a:pt x="661" y="868"/>
                  <a:pt x="756" y="861"/>
                </a:cubicBezTo>
                <a:cubicBezTo>
                  <a:pt x="784" y="852"/>
                  <a:pt x="814" y="850"/>
                  <a:pt x="840" y="837"/>
                </a:cubicBezTo>
                <a:cubicBezTo>
                  <a:pt x="884" y="815"/>
                  <a:pt x="935" y="757"/>
                  <a:pt x="984" y="741"/>
                </a:cubicBezTo>
                <a:cubicBezTo>
                  <a:pt x="996" y="737"/>
                  <a:pt x="1009" y="735"/>
                  <a:pt x="1020" y="729"/>
                </a:cubicBezTo>
                <a:cubicBezTo>
                  <a:pt x="1045" y="715"/>
                  <a:pt x="1068" y="697"/>
                  <a:pt x="1092" y="681"/>
                </a:cubicBezTo>
                <a:cubicBezTo>
                  <a:pt x="1104" y="673"/>
                  <a:pt x="1128" y="657"/>
                  <a:pt x="1128" y="657"/>
                </a:cubicBezTo>
                <a:cubicBezTo>
                  <a:pt x="1182" y="576"/>
                  <a:pt x="1118" y="655"/>
                  <a:pt x="1188" y="609"/>
                </a:cubicBezTo>
                <a:cubicBezTo>
                  <a:pt x="1278" y="549"/>
                  <a:pt x="1174" y="590"/>
                  <a:pt x="1260" y="561"/>
                </a:cubicBezTo>
                <a:cubicBezTo>
                  <a:pt x="1303" y="518"/>
                  <a:pt x="1334" y="455"/>
                  <a:pt x="1392" y="429"/>
                </a:cubicBezTo>
                <a:cubicBezTo>
                  <a:pt x="1487" y="387"/>
                  <a:pt x="1594" y="390"/>
                  <a:pt x="1692" y="357"/>
                </a:cubicBezTo>
                <a:cubicBezTo>
                  <a:pt x="1714" y="335"/>
                  <a:pt x="1728" y="306"/>
                  <a:pt x="1752" y="285"/>
                </a:cubicBezTo>
                <a:cubicBezTo>
                  <a:pt x="1806" y="238"/>
                  <a:pt x="1871" y="220"/>
                  <a:pt x="1932" y="189"/>
                </a:cubicBezTo>
                <a:cubicBezTo>
                  <a:pt x="1975" y="167"/>
                  <a:pt x="1993" y="133"/>
                  <a:pt x="2040" y="117"/>
                </a:cubicBezTo>
                <a:cubicBezTo>
                  <a:pt x="2084" y="50"/>
                  <a:pt x="2039" y="103"/>
                  <a:pt x="2100" y="69"/>
                </a:cubicBezTo>
                <a:cubicBezTo>
                  <a:pt x="2224" y="0"/>
                  <a:pt x="2127" y="36"/>
                  <a:pt x="2208" y="9"/>
                </a:cubicBezTo>
                <a:cubicBezTo>
                  <a:pt x="2293" y="26"/>
                  <a:pt x="2331" y="31"/>
                  <a:pt x="2400" y="69"/>
                </a:cubicBezTo>
                <a:cubicBezTo>
                  <a:pt x="2425" y="83"/>
                  <a:pt x="2472" y="117"/>
                  <a:pt x="2472" y="117"/>
                </a:cubicBezTo>
                <a:cubicBezTo>
                  <a:pt x="2480" y="129"/>
                  <a:pt x="2485" y="144"/>
                  <a:pt x="2496" y="153"/>
                </a:cubicBezTo>
                <a:cubicBezTo>
                  <a:pt x="2506" y="161"/>
                  <a:pt x="2523" y="156"/>
                  <a:pt x="2532" y="165"/>
                </a:cubicBezTo>
                <a:cubicBezTo>
                  <a:pt x="2541" y="174"/>
                  <a:pt x="2536" y="191"/>
                  <a:pt x="2544" y="201"/>
                </a:cubicBezTo>
                <a:cubicBezTo>
                  <a:pt x="2553" y="212"/>
                  <a:pt x="2568" y="217"/>
                  <a:pt x="2580" y="225"/>
                </a:cubicBezTo>
                <a:cubicBezTo>
                  <a:pt x="2603" y="295"/>
                  <a:pt x="2574" y="231"/>
                  <a:pt x="2628" y="285"/>
                </a:cubicBezTo>
                <a:cubicBezTo>
                  <a:pt x="2708" y="365"/>
                  <a:pt x="2592" y="281"/>
                  <a:pt x="2688" y="345"/>
                </a:cubicBezTo>
                <a:cubicBezTo>
                  <a:pt x="2767" y="463"/>
                  <a:pt x="2878" y="524"/>
                  <a:pt x="3000" y="585"/>
                </a:cubicBezTo>
                <a:cubicBezTo>
                  <a:pt x="3036" y="603"/>
                  <a:pt x="3071" y="629"/>
                  <a:pt x="3108" y="645"/>
                </a:cubicBezTo>
                <a:cubicBezTo>
                  <a:pt x="3159" y="668"/>
                  <a:pt x="3240" y="673"/>
                  <a:pt x="3288" y="705"/>
                </a:cubicBezTo>
                <a:cubicBezTo>
                  <a:pt x="3346" y="744"/>
                  <a:pt x="3414" y="755"/>
                  <a:pt x="3480" y="777"/>
                </a:cubicBezTo>
                <a:cubicBezTo>
                  <a:pt x="3525" y="792"/>
                  <a:pt x="3565" y="813"/>
                  <a:pt x="3612" y="825"/>
                </a:cubicBezTo>
                <a:cubicBezTo>
                  <a:pt x="3670" y="864"/>
                  <a:pt x="3738" y="875"/>
                  <a:pt x="3804" y="897"/>
                </a:cubicBezTo>
                <a:cubicBezTo>
                  <a:pt x="3908" y="932"/>
                  <a:pt x="4007" y="965"/>
                  <a:pt x="4116" y="981"/>
                </a:cubicBezTo>
                <a:cubicBezTo>
                  <a:pt x="4246" y="1024"/>
                  <a:pt x="4380" y="1051"/>
                  <a:pt x="4512" y="1089"/>
                </a:cubicBezTo>
                <a:cubicBezTo>
                  <a:pt x="4582" y="1109"/>
                  <a:pt x="4514" y="1090"/>
                  <a:pt x="4584" y="1125"/>
                </a:cubicBezTo>
                <a:cubicBezTo>
                  <a:pt x="4603" y="1135"/>
                  <a:pt x="4650" y="1144"/>
                  <a:pt x="4668" y="1149"/>
                </a:cubicBezTo>
                <a:cubicBezTo>
                  <a:pt x="4680" y="1152"/>
                  <a:pt x="4693" y="1155"/>
                  <a:pt x="4704" y="1161"/>
                </a:cubicBezTo>
                <a:cubicBezTo>
                  <a:pt x="4717" y="1167"/>
                  <a:pt x="4726" y="1181"/>
                  <a:pt x="4740" y="1185"/>
                </a:cubicBezTo>
                <a:cubicBezTo>
                  <a:pt x="4767" y="1193"/>
                  <a:pt x="4796" y="1193"/>
                  <a:pt x="4824" y="1197"/>
                </a:cubicBezTo>
                <a:cubicBezTo>
                  <a:pt x="4894" y="1220"/>
                  <a:pt x="4953" y="1245"/>
                  <a:pt x="5028" y="1245"/>
                </a:cubicBezTo>
              </a:path>
            </a:pathLst>
          </a:custGeom>
          <a:noFill/>
          <a:ln w="57150" cmpd="sng">
            <a:solidFill>
              <a:schemeClr val="tx1"/>
            </a:solidFill>
            <a:round/>
            <a:headEnd/>
            <a:tailEnd/>
          </a:ln>
          <a:effectLst/>
        </p:spPr>
        <p:txBody>
          <a:bodyPr/>
          <a:lstStyle/>
          <a:p>
            <a:endParaRPr lang="en-US"/>
          </a:p>
        </p:txBody>
      </p:sp>
      <p:sp>
        <p:nvSpPr>
          <p:cNvPr id="32775" name="Line 7"/>
          <p:cNvSpPr>
            <a:spLocks noChangeShapeType="1"/>
          </p:cNvSpPr>
          <p:nvPr/>
        </p:nvSpPr>
        <p:spPr bwMode="auto">
          <a:xfrm flipV="1">
            <a:off x="381000" y="5486400"/>
            <a:ext cx="685800" cy="228600"/>
          </a:xfrm>
          <a:prstGeom prst="line">
            <a:avLst/>
          </a:prstGeom>
          <a:noFill/>
          <a:ln w="9525">
            <a:solidFill>
              <a:schemeClr val="tx1"/>
            </a:solidFill>
            <a:round/>
            <a:headEnd/>
            <a:tailEnd type="triangle" w="med" len="med"/>
          </a:ln>
          <a:effectLst/>
        </p:spPr>
        <p:txBody>
          <a:bodyPr/>
          <a:lstStyle/>
          <a:p>
            <a:endParaRPr lang="en-US"/>
          </a:p>
        </p:txBody>
      </p:sp>
      <p:sp>
        <p:nvSpPr>
          <p:cNvPr id="32776" name="AutoShape 8"/>
          <p:cNvSpPr>
            <a:spLocks noChangeArrowheads="1"/>
          </p:cNvSpPr>
          <p:nvPr/>
        </p:nvSpPr>
        <p:spPr bwMode="auto">
          <a:xfrm>
            <a:off x="3565525" y="3336925"/>
            <a:ext cx="1098550" cy="549275"/>
          </a:xfrm>
          <a:prstGeom prst="cloudCallout">
            <a:avLst>
              <a:gd name="adj1" fmla="val -80204"/>
              <a:gd name="adj2" fmla="val 105491"/>
            </a:avLst>
          </a:prstGeom>
          <a:solidFill>
            <a:schemeClr val="accent1"/>
          </a:solidFill>
          <a:ln w="9525">
            <a:solidFill>
              <a:schemeClr val="tx1"/>
            </a:solidFill>
            <a:round/>
            <a:headEnd/>
            <a:tailEnd/>
          </a:ln>
          <a:effectLst/>
        </p:spPr>
        <p:txBody>
          <a:bodyPr/>
          <a:lstStyle/>
          <a:p>
            <a:pPr algn="ctr" eaLnBrk="1" hangingPunct="1"/>
            <a:endParaRPr lang="en-US" sz="2400">
              <a:latin typeface="Times New Roman" pitchFamily="18" charset="0"/>
            </a:endParaRPr>
          </a:p>
        </p:txBody>
      </p:sp>
      <p:sp>
        <p:nvSpPr>
          <p:cNvPr id="32777" name="AutoShape 9"/>
          <p:cNvSpPr>
            <a:spLocks noChangeArrowheads="1"/>
          </p:cNvSpPr>
          <p:nvPr/>
        </p:nvSpPr>
        <p:spPr bwMode="auto">
          <a:xfrm>
            <a:off x="2819400" y="3154363"/>
            <a:ext cx="838200" cy="960437"/>
          </a:xfrm>
          <a:prstGeom prst="cloudCallout">
            <a:avLst>
              <a:gd name="adj1" fmla="val -46023"/>
              <a:gd name="adj2" fmla="val 57935"/>
            </a:avLst>
          </a:prstGeom>
          <a:solidFill>
            <a:schemeClr val="accent1"/>
          </a:solidFill>
          <a:ln w="9525">
            <a:solidFill>
              <a:schemeClr val="tx1"/>
            </a:solidFill>
            <a:round/>
            <a:headEnd/>
            <a:tailEnd/>
          </a:ln>
          <a:effectLst/>
        </p:spPr>
        <p:txBody>
          <a:bodyPr/>
          <a:lstStyle/>
          <a:p>
            <a:pPr algn="ctr" eaLnBrk="1" hangingPunct="1"/>
            <a:endParaRPr lang="en-US" sz="2400">
              <a:latin typeface="Times New Roman" pitchFamily="18" charset="0"/>
            </a:endParaRPr>
          </a:p>
        </p:txBody>
      </p:sp>
      <p:sp>
        <p:nvSpPr>
          <p:cNvPr id="32778" name="Line 10"/>
          <p:cNvSpPr>
            <a:spLocks noChangeShapeType="1"/>
          </p:cNvSpPr>
          <p:nvPr/>
        </p:nvSpPr>
        <p:spPr bwMode="auto">
          <a:xfrm>
            <a:off x="5410200" y="4648200"/>
            <a:ext cx="533400" cy="457200"/>
          </a:xfrm>
          <a:prstGeom prst="line">
            <a:avLst/>
          </a:prstGeom>
          <a:noFill/>
          <a:ln w="28575">
            <a:solidFill>
              <a:srgbClr val="FFFF00"/>
            </a:solidFill>
            <a:round/>
            <a:headEnd/>
            <a:tailEnd type="triangle" w="med" len="med"/>
          </a:ln>
          <a:effectLst/>
        </p:spPr>
        <p:txBody>
          <a:bodyPr/>
          <a:lstStyle/>
          <a:p>
            <a:endParaRPr lang="en-US"/>
          </a:p>
        </p:txBody>
      </p:sp>
      <p:sp>
        <p:nvSpPr>
          <p:cNvPr id="32779" name="Line 11"/>
          <p:cNvSpPr>
            <a:spLocks noChangeShapeType="1"/>
          </p:cNvSpPr>
          <p:nvPr/>
        </p:nvSpPr>
        <p:spPr bwMode="auto">
          <a:xfrm>
            <a:off x="4572000" y="4068763"/>
            <a:ext cx="533400" cy="457200"/>
          </a:xfrm>
          <a:prstGeom prst="line">
            <a:avLst/>
          </a:prstGeom>
          <a:noFill/>
          <a:ln w="12700">
            <a:solidFill>
              <a:srgbClr val="FFFF00"/>
            </a:solidFill>
            <a:round/>
            <a:headEnd/>
            <a:tailEnd type="triangle" w="med" len="med"/>
          </a:ln>
          <a:effectLst/>
        </p:spPr>
        <p:txBody>
          <a:bodyPr/>
          <a:lstStyle/>
          <a:p>
            <a:endParaRPr lang="en-US"/>
          </a:p>
        </p:txBody>
      </p:sp>
      <p:sp>
        <p:nvSpPr>
          <p:cNvPr id="32780" name="Line 12"/>
          <p:cNvSpPr>
            <a:spLocks noChangeShapeType="1"/>
          </p:cNvSpPr>
          <p:nvPr/>
        </p:nvSpPr>
        <p:spPr bwMode="auto">
          <a:xfrm rot="-1266235">
            <a:off x="6477000" y="5105400"/>
            <a:ext cx="533400" cy="457200"/>
          </a:xfrm>
          <a:prstGeom prst="line">
            <a:avLst/>
          </a:prstGeom>
          <a:noFill/>
          <a:ln w="57150">
            <a:solidFill>
              <a:srgbClr val="FFFF00"/>
            </a:solidFill>
            <a:round/>
            <a:headEnd/>
            <a:tailEnd type="triangle" w="med" len="med"/>
          </a:ln>
          <a:effectLst/>
        </p:spPr>
        <p:txBody>
          <a:bodyPr/>
          <a:lstStyle/>
          <a:p>
            <a:endParaRPr lang="en-US"/>
          </a:p>
        </p:txBody>
      </p:sp>
      <p:sp>
        <p:nvSpPr>
          <p:cNvPr id="32781" name="Text Box 13"/>
          <p:cNvSpPr txBox="1">
            <a:spLocks noChangeArrowheads="1"/>
          </p:cNvSpPr>
          <p:nvPr/>
        </p:nvSpPr>
        <p:spPr bwMode="auto">
          <a:xfrm>
            <a:off x="5761038" y="3886200"/>
            <a:ext cx="2551112" cy="457200"/>
          </a:xfrm>
          <a:prstGeom prst="rect">
            <a:avLst/>
          </a:prstGeom>
          <a:noFill/>
          <a:ln w="9525">
            <a:noFill/>
            <a:miter lim="800000"/>
            <a:headEnd/>
            <a:tailEnd/>
          </a:ln>
          <a:effectLst/>
        </p:spPr>
        <p:txBody>
          <a:bodyPr wrap="none">
            <a:spAutoFit/>
          </a:bodyPr>
          <a:lstStyle/>
          <a:p>
            <a:pPr eaLnBrk="1" hangingPunct="1"/>
            <a:r>
              <a:rPr lang="en-US" sz="2400" b="1" dirty="0" err="1">
                <a:solidFill>
                  <a:srgbClr val="0000FF"/>
                </a:solidFill>
                <a:latin typeface="Times New Roman" pitchFamily="18" charset="0"/>
              </a:rPr>
              <a:t>Trường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Sơn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Đông</a:t>
            </a:r>
            <a:endParaRPr lang="en-US" sz="2400" b="1" dirty="0">
              <a:solidFill>
                <a:srgbClr val="0000FF"/>
              </a:solidFill>
              <a:latin typeface="Times New Roman" pitchFamily="18" charset="0"/>
            </a:endParaRPr>
          </a:p>
        </p:txBody>
      </p:sp>
      <p:sp>
        <p:nvSpPr>
          <p:cNvPr id="32782" name="Text Box 14"/>
          <p:cNvSpPr txBox="1">
            <a:spLocks noChangeArrowheads="1"/>
          </p:cNvSpPr>
          <p:nvPr/>
        </p:nvSpPr>
        <p:spPr bwMode="auto">
          <a:xfrm>
            <a:off x="228600" y="3733800"/>
            <a:ext cx="2697163" cy="457200"/>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Trường Sơn Tây</a:t>
            </a:r>
          </a:p>
        </p:txBody>
      </p:sp>
      <p:sp>
        <p:nvSpPr>
          <p:cNvPr id="32783" name="Text Box 15"/>
          <p:cNvSpPr txBox="1">
            <a:spLocks noChangeArrowheads="1"/>
          </p:cNvSpPr>
          <p:nvPr/>
        </p:nvSpPr>
        <p:spPr bwMode="auto">
          <a:xfrm rot="-1382928">
            <a:off x="-28575" y="5184775"/>
            <a:ext cx="1524000" cy="366713"/>
          </a:xfrm>
          <a:prstGeom prst="rect">
            <a:avLst/>
          </a:prstGeom>
          <a:noFill/>
          <a:ln w="9525">
            <a:noFill/>
            <a:miter lim="800000"/>
            <a:headEnd/>
            <a:tailEnd/>
          </a:ln>
          <a:effectLst/>
        </p:spPr>
        <p:txBody>
          <a:bodyPr>
            <a:spAutoFit/>
          </a:bodyPr>
          <a:lstStyle/>
          <a:p>
            <a:pPr eaLnBrk="1" hangingPunct="1">
              <a:spcBef>
                <a:spcPct val="50000"/>
              </a:spcBef>
            </a:pPr>
            <a:r>
              <a:rPr lang="en-US">
                <a:latin typeface="Times New Roman" pitchFamily="18" charset="0"/>
              </a:rPr>
              <a:t>Gió Tây Nam</a:t>
            </a:r>
          </a:p>
        </p:txBody>
      </p:sp>
      <p:sp>
        <p:nvSpPr>
          <p:cNvPr id="32784" name="Text Box 16"/>
          <p:cNvSpPr txBox="1">
            <a:spLocks noChangeArrowheads="1"/>
          </p:cNvSpPr>
          <p:nvPr/>
        </p:nvSpPr>
        <p:spPr bwMode="auto">
          <a:xfrm>
            <a:off x="228600" y="3048000"/>
            <a:ext cx="1447800" cy="579438"/>
          </a:xfrm>
          <a:prstGeom prst="rect">
            <a:avLst/>
          </a:prstGeom>
          <a:noFill/>
          <a:ln w="9525">
            <a:noFill/>
            <a:miter lim="800000"/>
            <a:headEnd/>
            <a:tailEnd/>
          </a:ln>
          <a:effectLst/>
        </p:spPr>
        <p:txBody>
          <a:bodyPr>
            <a:spAutoFit/>
          </a:bodyPr>
          <a:lstStyle/>
          <a:p>
            <a:pPr eaLnBrk="1" hangingPunct="1">
              <a:spcBef>
                <a:spcPct val="50000"/>
              </a:spcBef>
            </a:pPr>
            <a:r>
              <a:rPr lang="en-US" sz="3200" b="1">
                <a:latin typeface="Times New Roman" pitchFamily="18" charset="0"/>
              </a:rPr>
              <a:t>LÀO</a:t>
            </a:r>
          </a:p>
        </p:txBody>
      </p:sp>
      <p:sp>
        <p:nvSpPr>
          <p:cNvPr id="32785" name="Text Box 17"/>
          <p:cNvSpPr txBox="1">
            <a:spLocks noChangeArrowheads="1"/>
          </p:cNvSpPr>
          <p:nvPr/>
        </p:nvSpPr>
        <p:spPr bwMode="auto">
          <a:xfrm>
            <a:off x="5638800" y="3200400"/>
            <a:ext cx="2743200" cy="579438"/>
          </a:xfrm>
          <a:prstGeom prst="rect">
            <a:avLst/>
          </a:prstGeom>
          <a:noFill/>
          <a:ln w="9525">
            <a:noFill/>
            <a:miter lim="800000"/>
            <a:headEnd/>
            <a:tailEnd/>
          </a:ln>
          <a:effectLst/>
        </p:spPr>
        <p:txBody>
          <a:bodyPr>
            <a:spAutoFit/>
          </a:bodyPr>
          <a:lstStyle/>
          <a:p>
            <a:pPr eaLnBrk="1" hangingPunct="1">
              <a:spcBef>
                <a:spcPct val="50000"/>
              </a:spcBef>
            </a:pPr>
            <a:r>
              <a:rPr lang="en-US" sz="3200" b="1" dirty="0">
                <a:solidFill>
                  <a:srgbClr val="FF0000"/>
                </a:solidFill>
                <a:latin typeface="Times New Roman" pitchFamily="18" charset="0"/>
              </a:rPr>
              <a:t>VIỆT NAM</a:t>
            </a:r>
          </a:p>
        </p:txBody>
      </p:sp>
      <p:sp>
        <p:nvSpPr>
          <p:cNvPr id="32786" name="Line 18"/>
          <p:cNvSpPr>
            <a:spLocks noChangeShapeType="1"/>
          </p:cNvSpPr>
          <p:nvPr/>
        </p:nvSpPr>
        <p:spPr bwMode="auto">
          <a:xfrm flipV="1">
            <a:off x="1447800" y="4937125"/>
            <a:ext cx="685800" cy="396875"/>
          </a:xfrm>
          <a:prstGeom prst="line">
            <a:avLst/>
          </a:prstGeom>
          <a:noFill/>
          <a:ln w="28575">
            <a:solidFill>
              <a:schemeClr val="tx1"/>
            </a:solidFill>
            <a:round/>
            <a:headEnd/>
            <a:tailEnd type="triangle" w="med" len="med"/>
          </a:ln>
          <a:effectLst/>
        </p:spPr>
        <p:txBody>
          <a:bodyPr/>
          <a:lstStyle/>
          <a:p>
            <a:endParaRPr lang="en-US"/>
          </a:p>
        </p:txBody>
      </p:sp>
      <p:sp>
        <p:nvSpPr>
          <p:cNvPr id="32787" name="Line 19"/>
          <p:cNvSpPr>
            <a:spLocks noChangeShapeType="1"/>
          </p:cNvSpPr>
          <p:nvPr/>
        </p:nvSpPr>
        <p:spPr bwMode="auto">
          <a:xfrm flipV="1">
            <a:off x="2438400" y="4419600"/>
            <a:ext cx="838200" cy="457200"/>
          </a:xfrm>
          <a:prstGeom prst="line">
            <a:avLst/>
          </a:prstGeom>
          <a:noFill/>
          <a:ln w="38100">
            <a:solidFill>
              <a:schemeClr val="tx1"/>
            </a:solidFill>
            <a:round/>
            <a:headEnd/>
            <a:tailEnd type="triangle" w="med" len="med"/>
          </a:ln>
          <a:effectLst/>
        </p:spPr>
        <p:txBody>
          <a:bodyPr/>
          <a:lstStyle/>
          <a:p>
            <a:endParaRPr lang="en-US"/>
          </a:p>
        </p:txBody>
      </p:sp>
      <p:sp>
        <p:nvSpPr>
          <p:cNvPr id="32788" name="Text Box 20"/>
          <p:cNvSpPr txBox="1">
            <a:spLocks noChangeArrowheads="1"/>
          </p:cNvSpPr>
          <p:nvPr/>
        </p:nvSpPr>
        <p:spPr bwMode="auto">
          <a:xfrm>
            <a:off x="914400" y="5867400"/>
            <a:ext cx="7620000" cy="457200"/>
          </a:xfrm>
          <a:prstGeom prst="rect">
            <a:avLst/>
          </a:prstGeom>
          <a:noFill/>
          <a:ln w="9525">
            <a:noFill/>
            <a:miter lim="800000"/>
            <a:headEnd/>
            <a:tailEnd/>
          </a:ln>
          <a:effectLst/>
        </p:spPr>
        <p:txBody>
          <a:bodyPr>
            <a:spAutoFit/>
          </a:bodyPr>
          <a:lstStyle/>
          <a:p>
            <a:pPr eaLnBrk="1" hangingPunct="1">
              <a:spcBef>
                <a:spcPct val="50000"/>
              </a:spcBef>
            </a:pPr>
            <a:endParaRPr lang="en-US" sz="2400">
              <a:latin typeface="Times New Roman" pitchFamily="18" charset="0"/>
            </a:endParaRPr>
          </a:p>
        </p:txBody>
      </p:sp>
      <p:sp>
        <p:nvSpPr>
          <p:cNvPr id="32789" name="Text Box 21"/>
          <p:cNvSpPr txBox="1">
            <a:spLocks noChangeArrowheads="1"/>
          </p:cNvSpPr>
          <p:nvPr/>
        </p:nvSpPr>
        <p:spPr bwMode="auto">
          <a:xfrm>
            <a:off x="1905000" y="5715000"/>
            <a:ext cx="6172200" cy="1004888"/>
          </a:xfrm>
          <a:prstGeom prst="rect">
            <a:avLst/>
          </a:prstGeom>
          <a:noFill/>
          <a:ln w="9525">
            <a:noFill/>
            <a:miter lim="800000"/>
            <a:headEnd/>
            <a:tailEnd/>
          </a:ln>
          <a:effectLst/>
        </p:spPr>
        <p:txBody>
          <a:bodyPr>
            <a:spAutoFit/>
          </a:bodyPr>
          <a:lstStyle/>
          <a:p>
            <a:pPr eaLnBrk="1" hangingPunct="1">
              <a:spcBef>
                <a:spcPct val="50000"/>
              </a:spcBef>
            </a:pPr>
            <a:r>
              <a:rPr lang="en-US" sz="2400" i="1">
                <a:latin typeface="Times New Roman" pitchFamily="18" charset="0"/>
              </a:rPr>
              <a:t>Trường Sơn đông nắng tây mưa </a:t>
            </a:r>
          </a:p>
          <a:p>
            <a:pPr eaLnBrk="1" hangingPunct="1">
              <a:spcBef>
                <a:spcPct val="50000"/>
              </a:spcBef>
            </a:pPr>
            <a:r>
              <a:rPr lang="en-US" sz="2400" i="1">
                <a:latin typeface="Times New Roman" pitchFamily="18" charset="0"/>
              </a:rPr>
              <a:t>Ai chưa đến đó như chưa hiểu mình</a:t>
            </a:r>
          </a:p>
        </p:txBody>
      </p:sp>
      <p:pic>
        <p:nvPicPr>
          <p:cNvPr id="32790" name="Truong Son Dong Truong Son Tay.wav">
            <a:hlinkClick r:id="" action="ppaction://media"/>
          </p:cNvPr>
          <p:cNvPicPr>
            <a:picLocks noRot="1" noChangeAspect="1" noChangeArrowheads="1"/>
          </p:cNvPicPr>
          <p:nvPr>
            <a:audioFile r:link="rId1"/>
          </p:nvPr>
        </p:nvPicPr>
        <p:blipFill>
          <a:blip r:embed="rId3"/>
          <a:srcRect/>
          <a:stretch>
            <a:fillRect/>
          </a:stretch>
        </p:blipFill>
        <p:spPr bwMode="auto">
          <a:xfrm>
            <a:off x="8594725" y="2286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2770"/>
                                        </p:tgtEl>
                                        <p:attrNameLst>
                                          <p:attrName>style.color</p:attrName>
                                        </p:attrNameLst>
                                      </p:cBhvr>
                                      <p:to>
                                        <a:srgbClr val="FF5050"/>
                                      </p:to>
                                    </p:animClr>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2774"/>
                                        </p:tgtEl>
                                        <p:attrNameLst>
                                          <p:attrName>style.visibility</p:attrName>
                                        </p:attrNameLst>
                                      </p:cBhvr>
                                      <p:to>
                                        <p:strVal val="visible"/>
                                      </p:to>
                                    </p:set>
                                    <p:anim calcmode="lin" valueType="num">
                                      <p:cBhvr additive="base">
                                        <p:cTn id="11" dur="500" fill="hold"/>
                                        <p:tgtEl>
                                          <p:spTgt spid="32774"/>
                                        </p:tgtEl>
                                        <p:attrNameLst>
                                          <p:attrName>ppt_x</p:attrName>
                                        </p:attrNameLst>
                                      </p:cBhvr>
                                      <p:tavLst>
                                        <p:tav tm="0">
                                          <p:val>
                                            <p:strVal val="0-#ppt_w/2"/>
                                          </p:val>
                                        </p:tav>
                                        <p:tav tm="100000">
                                          <p:val>
                                            <p:strVal val="#ppt_x"/>
                                          </p:val>
                                        </p:tav>
                                      </p:tavLst>
                                    </p:anim>
                                    <p:anim calcmode="lin" valueType="num">
                                      <p:cBhvr additive="base">
                                        <p:cTn id="12" dur="500" fill="hold"/>
                                        <p:tgtEl>
                                          <p:spTgt spid="3277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2784"/>
                                        </p:tgtEl>
                                        <p:attrNameLst>
                                          <p:attrName>style.visibility</p:attrName>
                                        </p:attrNameLst>
                                      </p:cBhvr>
                                      <p:to>
                                        <p:strVal val="visible"/>
                                      </p:to>
                                    </p:set>
                                    <p:anim calcmode="lin" valueType="num">
                                      <p:cBhvr additive="base">
                                        <p:cTn id="17" dur="500" fill="hold"/>
                                        <p:tgtEl>
                                          <p:spTgt spid="32784"/>
                                        </p:tgtEl>
                                        <p:attrNameLst>
                                          <p:attrName>ppt_x</p:attrName>
                                        </p:attrNameLst>
                                      </p:cBhvr>
                                      <p:tavLst>
                                        <p:tav tm="0">
                                          <p:val>
                                            <p:strVal val="0-#ppt_w/2"/>
                                          </p:val>
                                        </p:tav>
                                        <p:tav tm="100000">
                                          <p:val>
                                            <p:strVal val="#ppt_x"/>
                                          </p:val>
                                        </p:tav>
                                      </p:tavLst>
                                    </p:anim>
                                    <p:anim calcmode="lin" valueType="num">
                                      <p:cBhvr additive="base">
                                        <p:cTn id="18" dur="500" fill="hold"/>
                                        <p:tgtEl>
                                          <p:spTgt spid="3278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2782"/>
                                        </p:tgtEl>
                                        <p:attrNameLst>
                                          <p:attrName>style.visibility</p:attrName>
                                        </p:attrNameLst>
                                      </p:cBhvr>
                                      <p:to>
                                        <p:strVal val="visible"/>
                                      </p:to>
                                    </p:set>
                                    <p:anim calcmode="lin" valueType="num">
                                      <p:cBhvr additive="base">
                                        <p:cTn id="23" dur="500" fill="hold"/>
                                        <p:tgtEl>
                                          <p:spTgt spid="32782"/>
                                        </p:tgtEl>
                                        <p:attrNameLst>
                                          <p:attrName>ppt_x</p:attrName>
                                        </p:attrNameLst>
                                      </p:cBhvr>
                                      <p:tavLst>
                                        <p:tav tm="0">
                                          <p:val>
                                            <p:strVal val="0-#ppt_w/2"/>
                                          </p:val>
                                        </p:tav>
                                        <p:tav tm="100000">
                                          <p:val>
                                            <p:strVal val="#ppt_x"/>
                                          </p:val>
                                        </p:tav>
                                      </p:tavLst>
                                    </p:anim>
                                    <p:anim calcmode="lin" valueType="num">
                                      <p:cBhvr additive="base">
                                        <p:cTn id="24" dur="500" fill="hold"/>
                                        <p:tgtEl>
                                          <p:spTgt spid="3278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2785"/>
                                        </p:tgtEl>
                                        <p:attrNameLst>
                                          <p:attrName>style.visibility</p:attrName>
                                        </p:attrNameLst>
                                      </p:cBhvr>
                                      <p:to>
                                        <p:strVal val="visible"/>
                                      </p:to>
                                    </p:set>
                                    <p:anim calcmode="lin" valueType="num">
                                      <p:cBhvr additive="base">
                                        <p:cTn id="29" dur="500" fill="hold"/>
                                        <p:tgtEl>
                                          <p:spTgt spid="32785"/>
                                        </p:tgtEl>
                                        <p:attrNameLst>
                                          <p:attrName>ppt_x</p:attrName>
                                        </p:attrNameLst>
                                      </p:cBhvr>
                                      <p:tavLst>
                                        <p:tav tm="0">
                                          <p:val>
                                            <p:strVal val="0-#ppt_w/2"/>
                                          </p:val>
                                        </p:tav>
                                        <p:tav tm="100000">
                                          <p:val>
                                            <p:strVal val="#ppt_x"/>
                                          </p:val>
                                        </p:tav>
                                      </p:tavLst>
                                    </p:anim>
                                    <p:anim calcmode="lin" valueType="num">
                                      <p:cBhvr additive="base">
                                        <p:cTn id="30" dur="500" fill="hold"/>
                                        <p:tgtEl>
                                          <p:spTgt spid="3278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2781"/>
                                        </p:tgtEl>
                                        <p:attrNameLst>
                                          <p:attrName>style.visibility</p:attrName>
                                        </p:attrNameLst>
                                      </p:cBhvr>
                                      <p:to>
                                        <p:strVal val="visible"/>
                                      </p:to>
                                    </p:set>
                                    <p:anim calcmode="lin" valueType="num">
                                      <p:cBhvr additive="base">
                                        <p:cTn id="35" dur="500" fill="hold"/>
                                        <p:tgtEl>
                                          <p:spTgt spid="32781"/>
                                        </p:tgtEl>
                                        <p:attrNameLst>
                                          <p:attrName>ppt_x</p:attrName>
                                        </p:attrNameLst>
                                      </p:cBhvr>
                                      <p:tavLst>
                                        <p:tav tm="0">
                                          <p:val>
                                            <p:strVal val="0-#ppt_w/2"/>
                                          </p:val>
                                        </p:tav>
                                        <p:tav tm="100000">
                                          <p:val>
                                            <p:strVal val="#ppt_x"/>
                                          </p:val>
                                        </p:tav>
                                      </p:tavLst>
                                    </p:anim>
                                    <p:anim calcmode="lin" valueType="num">
                                      <p:cBhvr additive="base">
                                        <p:cTn id="36" dur="500" fill="hold"/>
                                        <p:tgtEl>
                                          <p:spTgt spid="3278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iterate type="wd">
                                    <p:tmPct val="100000"/>
                                  </p:iterate>
                                  <p:childTnLst>
                                    <p:set>
                                      <p:cBhvr>
                                        <p:cTn id="40" dur="1" fill="hold">
                                          <p:stCondLst>
                                            <p:cond delay="0"/>
                                          </p:stCondLst>
                                        </p:cTn>
                                        <p:tgtEl>
                                          <p:spTgt spid="32783"/>
                                        </p:tgtEl>
                                        <p:attrNameLst>
                                          <p:attrName>style.visibility</p:attrName>
                                        </p:attrNameLst>
                                      </p:cBhvr>
                                      <p:to>
                                        <p:strVal val="visible"/>
                                      </p:to>
                                    </p:set>
                                    <p:animEffect transition="in" filter="barn(inHorizontal)">
                                      <p:cBhvr>
                                        <p:cTn id="41" dur="300"/>
                                        <p:tgtEl>
                                          <p:spTgt spid="3278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12" fill="hold" grpId="0" nodeType="clickEffect">
                                  <p:stCondLst>
                                    <p:cond delay="0"/>
                                  </p:stCondLst>
                                  <p:childTnLst>
                                    <p:set>
                                      <p:cBhvr>
                                        <p:cTn id="45" dur="1" fill="hold">
                                          <p:stCondLst>
                                            <p:cond delay="0"/>
                                          </p:stCondLst>
                                        </p:cTn>
                                        <p:tgtEl>
                                          <p:spTgt spid="32775"/>
                                        </p:tgtEl>
                                        <p:attrNameLst>
                                          <p:attrName>style.visibility</p:attrName>
                                        </p:attrNameLst>
                                      </p:cBhvr>
                                      <p:to>
                                        <p:strVal val="visible"/>
                                      </p:to>
                                    </p:set>
                                    <p:anim calcmode="lin" valueType="num">
                                      <p:cBhvr additive="base">
                                        <p:cTn id="46" dur="500" fill="hold"/>
                                        <p:tgtEl>
                                          <p:spTgt spid="32775"/>
                                        </p:tgtEl>
                                        <p:attrNameLst>
                                          <p:attrName>ppt_x</p:attrName>
                                        </p:attrNameLst>
                                      </p:cBhvr>
                                      <p:tavLst>
                                        <p:tav tm="0">
                                          <p:val>
                                            <p:strVal val="0-#ppt_w/2"/>
                                          </p:val>
                                        </p:tav>
                                        <p:tav tm="100000">
                                          <p:val>
                                            <p:strVal val="#ppt_x"/>
                                          </p:val>
                                        </p:tav>
                                      </p:tavLst>
                                    </p:anim>
                                    <p:anim calcmode="lin" valueType="num">
                                      <p:cBhvr additive="base">
                                        <p:cTn id="47"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2786"/>
                                        </p:tgtEl>
                                        <p:attrNameLst>
                                          <p:attrName>style.visibility</p:attrName>
                                        </p:attrNameLst>
                                      </p:cBhvr>
                                      <p:to>
                                        <p:strVal val="visible"/>
                                      </p:to>
                                    </p:set>
                                    <p:anim calcmode="lin" valueType="num">
                                      <p:cBhvr additive="base">
                                        <p:cTn id="52" dur="500" fill="hold"/>
                                        <p:tgtEl>
                                          <p:spTgt spid="32786"/>
                                        </p:tgtEl>
                                        <p:attrNameLst>
                                          <p:attrName>ppt_x</p:attrName>
                                        </p:attrNameLst>
                                      </p:cBhvr>
                                      <p:tavLst>
                                        <p:tav tm="0">
                                          <p:val>
                                            <p:strVal val="0-#ppt_w/2"/>
                                          </p:val>
                                        </p:tav>
                                        <p:tav tm="100000">
                                          <p:val>
                                            <p:strVal val="#ppt_x"/>
                                          </p:val>
                                        </p:tav>
                                      </p:tavLst>
                                    </p:anim>
                                    <p:anim calcmode="lin" valueType="num">
                                      <p:cBhvr additive="base">
                                        <p:cTn id="53" dur="500" fill="hold"/>
                                        <p:tgtEl>
                                          <p:spTgt spid="32786"/>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32787"/>
                                        </p:tgtEl>
                                        <p:attrNameLst>
                                          <p:attrName>style.visibility</p:attrName>
                                        </p:attrNameLst>
                                      </p:cBhvr>
                                      <p:to>
                                        <p:strVal val="visible"/>
                                      </p:to>
                                    </p:set>
                                    <p:anim calcmode="lin" valueType="num">
                                      <p:cBhvr additive="base">
                                        <p:cTn id="58" dur="500" fill="hold"/>
                                        <p:tgtEl>
                                          <p:spTgt spid="32787"/>
                                        </p:tgtEl>
                                        <p:attrNameLst>
                                          <p:attrName>ppt_x</p:attrName>
                                        </p:attrNameLst>
                                      </p:cBhvr>
                                      <p:tavLst>
                                        <p:tav tm="0">
                                          <p:val>
                                            <p:strVal val="0-#ppt_w/2"/>
                                          </p:val>
                                        </p:tav>
                                        <p:tav tm="100000">
                                          <p:val>
                                            <p:strVal val="#ppt_x"/>
                                          </p:val>
                                        </p:tav>
                                      </p:tavLst>
                                    </p:anim>
                                    <p:anim calcmode="lin" valueType="num">
                                      <p:cBhvr additive="base">
                                        <p:cTn id="59" dur="500" fill="hold"/>
                                        <p:tgtEl>
                                          <p:spTgt spid="32787"/>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32776"/>
                                        </p:tgtEl>
                                        <p:attrNameLst>
                                          <p:attrName>style.visibility</p:attrName>
                                        </p:attrNameLst>
                                      </p:cBhvr>
                                      <p:to>
                                        <p:strVal val="visible"/>
                                      </p:to>
                                    </p:set>
                                    <p:anim calcmode="lin" valueType="num">
                                      <p:cBhvr additive="base">
                                        <p:cTn id="64" dur="500" fill="hold"/>
                                        <p:tgtEl>
                                          <p:spTgt spid="32776"/>
                                        </p:tgtEl>
                                        <p:attrNameLst>
                                          <p:attrName>ppt_x</p:attrName>
                                        </p:attrNameLst>
                                      </p:cBhvr>
                                      <p:tavLst>
                                        <p:tav tm="0">
                                          <p:val>
                                            <p:strVal val="0-#ppt_w/2"/>
                                          </p:val>
                                        </p:tav>
                                        <p:tav tm="100000">
                                          <p:val>
                                            <p:strVal val="#ppt_x"/>
                                          </p:val>
                                        </p:tav>
                                      </p:tavLst>
                                    </p:anim>
                                    <p:anim calcmode="lin" valueType="num">
                                      <p:cBhvr additive="base">
                                        <p:cTn id="65" dur="500" fill="hold"/>
                                        <p:tgtEl>
                                          <p:spTgt spid="32776"/>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32777"/>
                                        </p:tgtEl>
                                        <p:attrNameLst>
                                          <p:attrName>style.visibility</p:attrName>
                                        </p:attrNameLst>
                                      </p:cBhvr>
                                      <p:to>
                                        <p:strVal val="visible"/>
                                      </p:to>
                                    </p:set>
                                    <p:anim calcmode="lin" valueType="num">
                                      <p:cBhvr additive="base">
                                        <p:cTn id="70" dur="500" fill="hold"/>
                                        <p:tgtEl>
                                          <p:spTgt spid="32777"/>
                                        </p:tgtEl>
                                        <p:attrNameLst>
                                          <p:attrName>ppt_x</p:attrName>
                                        </p:attrNameLst>
                                      </p:cBhvr>
                                      <p:tavLst>
                                        <p:tav tm="0">
                                          <p:val>
                                            <p:strVal val="0-#ppt_w/2"/>
                                          </p:val>
                                        </p:tav>
                                        <p:tav tm="100000">
                                          <p:val>
                                            <p:strVal val="#ppt_x"/>
                                          </p:val>
                                        </p:tav>
                                      </p:tavLst>
                                    </p:anim>
                                    <p:anim calcmode="lin" valueType="num">
                                      <p:cBhvr additive="base">
                                        <p:cTn id="71" dur="500" fill="hold"/>
                                        <p:tgtEl>
                                          <p:spTgt spid="32777"/>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32779"/>
                                        </p:tgtEl>
                                        <p:attrNameLst>
                                          <p:attrName>style.visibility</p:attrName>
                                        </p:attrNameLst>
                                      </p:cBhvr>
                                      <p:to>
                                        <p:strVal val="visible"/>
                                      </p:to>
                                    </p:set>
                                    <p:anim calcmode="lin" valueType="num">
                                      <p:cBhvr additive="base">
                                        <p:cTn id="76" dur="500" fill="hold"/>
                                        <p:tgtEl>
                                          <p:spTgt spid="32779"/>
                                        </p:tgtEl>
                                        <p:attrNameLst>
                                          <p:attrName>ppt_x</p:attrName>
                                        </p:attrNameLst>
                                      </p:cBhvr>
                                      <p:tavLst>
                                        <p:tav tm="0">
                                          <p:val>
                                            <p:strVal val="0-#ppt_w/2"/>
                                          </p:val>
                                        </p:tav>
                                        <p:tav tm="100000">
                                          <p:val>
                                            <p:strVal val="#ppt_x"/>
                                          </p:val>
                                        </p:tav>
                                      </p:tavLst>
                                    </p:anim>
                                    <p:anim calcmode="lin" valueType="num">
                                      <p:cBhvr additive="base">
                                        <p:cTn id="77" dur="500" fill="hold"/>
                                        <p:tgtEl>
                                          <p:spTgt spid="32779"/>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32778"/>
                                        </p:tgtEl>
                                        <p:attrNameLst>
                                          <p:attrName>style.visibility</p:attrName>
                                        </p:attrNameLst>
                                      </p:cBhvr>
                                      <p:to>
                                        <p:strVal val="visible"/>
                                      </p:to>
                                    </p:set>
                                    <p:anim calcmode="lin" valueType="num">
                                      <p:cBhvr additive="base">
                                        <p:cTn id="82" dur="500" fill="hold"/>
                                        <p:tgtEl>
                                          <p:spTgt spid="32778"/>
                                        </p:tgtEl>
                                        <p:attrNameLst>
                                          <p:attrName>ppt_x</p:attrName>
                                        </p:attrNameLst>
                                      </p:cBhvr>
                                      <p:tavLst>
                                        <p:tav tm="0">
                                          <p:val>
                                            <p:strVal val="0-#ppt_w/2"/>
                                          </p:val>
                                        </p:tav>
                                        <p:tav tm="100000">
                                          <p:val>
                                            <p:strVal val="#ppt_x"/>
                                          </p:val>
                                        </p:tav>
                                      </p:tavLst>
                                    </p:anim>
                                    <p:anim calcmode="lin" valueType="num">
                                      <p:cBhvr additive="base">
                                        <p:cTn id="83" dur="500" fill="hold"/>
                                        <p:tgtEl>
                                          <p:spTgt spid="32778"/>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grpId="0" nodeType="clickEffect">
                                  <p:stCondLst>
                                    <p:cond delay="0"/>
                                  </p:stCondLst>
                                  <p:childTnLst>
                                    <p:set>
                                      <p:cBhvr>
                                        <p:cTn id="87" dur="1" fill="hold">
                                          <p:stCondLst>
                                            <p:cond delay="0"/>
                                          </p:stCondLst>
                                        </p:cTn>
                                        <p:tgtEl>
                                          <p:spTgt spid="32780"/>
                                        </p:tgtEl>
                                        <p:attrNameLst>
                                          <p:attrName>style.visibility</p:attrName>
                                        </p:attrNameLst>
                                      </p:cBhvr>
                                      <p:to>
                                        <p:strVal val="visible"/>
                                      </p:to>
                                    </p:set>
                                    <p:anim calcmode="lin" valueType="num">
                                      <p:cBhvr additive="base">
                                        <p:cTn id="88" dur="500" fill="hold"/>
                                        <p:tgtEl>
                                          <p:spTgt spid="32780"/>
                                        </p:tgtEl>
                                        <p:attrNameLst>
                                          <p:attrName>ppt_x</p:attrName>
                                        </p:attrNameLst>
                                      </p:cBhvr>
                                      <p:tavLst>
                                        <p:tav tm="0">
                                          <p:val>
                                            <p:strVal val="0-#ppt_w/2"/>
                                          </p:val>
                                        </p:tav>
                                        <p:tav tm="100000">
                                          <p:val>
                                            <p:strVal val="#ppt_x"/>
                                          </p:val>
                                        </p:tav>
                                      </p:tavLst>
                                    </p:anim>
                                    <p:anim calcmode="lin" valueType="num">
                                      <p:cBhvr additive="base">
                                        <p:cTn id="89" dur="500" fill="hold"/>
                                        <p:tgtEl>
                                          <p:spTgt spid="32780"/>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32789"/>
                                        </p:tgtEl>
                                        <p:attrNameLst>
                                          <p:attrName>style.visibility</p:attrName>
                                        </p:attrNameLst>
                                      </p:cBhvr>
                                      <p:to>
                                        <p:strVal val="visible"/>
                                      </p:to>
                                    </p:set>
                                    <p:anim calcmode="lin" valueType="num">
                                      <p:cBhvr additive="base">
                                        <p:cTn id="94" dur="500" fill="hold"/>
                                        <p:tgtEl>
                                          <p:spTgt spid="32789"/>
                                        </p:tgtEl>
                                        <p:attrNameLst>
                                          <p:attrName>ppt_x</p:attrName>
                                        </p:attrNameLst>
                                      </p:cBhvr>
                                      <p:tavLst>
                                        <p:tav tm="0">
                                          <p:val>
                                            <p:strVal val="0-#ppt_w/2"/>
                                          </p:val>
                                        </p:tav>
                                        <p:tav tm="100000">
                                          <p:val>
                                            <p:strVal val="#ppt_x"/>
                                          </p:val>
                                        </p:tav>
                                      </p:tavLst>
                                    </p:anim>
                                    <p:anim calcmode="lin" valueType="num">
                                      <p:cBhvr additive="base">
                                        <p:cTn id="95" dur="500" fill="hold"/>
                                        <p:tgtEl>
                                          <p:spTgt spid="32789"/>
                                        </p:tgtEl>
                                        <p:attrNameLst>
                                          <p:attrName>ppt_y</p:attrName>
                                        </p:attrNameLst>
                                      </p:cBhvr>
                                      <p:tavLst>
                                        <p:tav tm="0">
                                          <p:val>
                                            <p:strVal val="#ppt_y"/>
                                          </p:val>
                                        </p:tav>
                                        <p:tav tm="100000">
                                          <p:val>
                                            <p:strVal val="#ppt_y"/>
                                          </p:val>
                                        </p:tav>
                                      </p:tavLst>
                                    </p:anim>
                                  </p:childTnLst>
                                </p:cTn>
                              </p:par>
                            </p:childTnLst>
                          </p:cTn>
                        </p:par>
                        <p:par>
                          <p:cTn id="96" fill="hold">
                            <p:stCondLst>
                              <p:cond delay="500"/>
                            </p:stCondLst>
                            <p:childTnLst>
                              <p:par>
                                <p:cTn id="97" presetID="1" presetClass="mediacall" presetSubtype="0" fill="hold" nodeType="afterEffect">
                                  <p:stCondLst>
                                    <p:cond delay="0"/>
                                  </p:stCondLst>
                                  <p:childTnLst>
                                    <p:cmd type="call" cmd="playFrom(0.0)">
                                      <p:cBhvr>
                                        <p:cTn id="98" dur="285483" fill="hold"/>
                                        <p:tgtEl>
                                          <p:spTgt spid="3279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9" fill="hold" display="0">
                  <p:stCondLst>
                    <p:cond delay="indefinite"/>
                  </p:stCondLst>
                  <p:endCondLst>
                    <p:cond evt="onNext" delay="0">
                      <p:tgtEl>
                        <p:sldTgt/>
                      </p:tgtEl>
                    </p:cond>
                    <p:cond evt="onPrev" delay="0">
                      <p:tgtEl>
                        <p:sldTgt/>
                      </p:tgtEl>
                    </p:cond>
                    <p:cond evt="onStopAudio" delay="0">
                      <p:tgtEl>
                        <p:sldTgt/>
                      </p:tgtEl>
                    </p:cond>
                  </p:endCondLst>
                </p:cTn>
                <p:tgtEl>
                  <p:spTgt spid="32790"/>
                </p:tgtEl>
              </p:cMediaNode>
            </p:audio>
          </p:childTnLst>
        </p:cTn>
      </p:par>
    </p:tnLst>
    <p:bldLst>
      <p:bldP spid="32770" grpId="0"/>
      <p:bldP spid="32774" grpId="0" animBg="1"/>
      <p:bldP spid="32775" grpId="0" animBg="1"/>
      <p:bldP spid="32776" grpId="0" animBg="1" autoUpdateAnimBg="0"/>
      <p:bldP spid="32777" grpId="0" animBg="1" autoUpdateAnimBg="0"/>
      <p:bldP spid="32778" grpId="0" animBg="1"/>
      <p:bldP spid="32779" grpId="0" animBg="1"/>
      <p:bldP spid="32780" grpId="0" animBg="1"/>
      <p:bldP spid="32781" grpId="0" autoUpdateAnimBg="0"/>
      <p:bldP spid="32782" grpId="0" autoUpdateAnimBg="0"/>
      <p:bldP spid="32783" grpId="0" autoUpdateAnimBg="0"/>
      <p:bldP spid="32784" grpId="0" autoUpdateAnimBg="0"/>
      <p:bldP spid="32785" grpId="0" autoUpdateAnimBg="0"/>
      <p:bldP spid="32786" grpId="0" animBg="1"/>
      <p:bldP spid="32787" grpId="0" animBg="1"/>
      <p:bldP spid="3278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0" y="0"/>
            <a:ext cx="9144000" cy="1050925"/>
          </a:xfrm>
        </p:spPr>
        <p:txBody>
          <a:bodyPr>
            <a:normAutofit fontScale="90000"/>
          </a:bodyPr>
          <a:lstStyle/>
          <a:p>
            <a:r>
              <a:rPr lang="en-US" sz="4000" i="1"/>
              <a:t>     </a:t>
            </a:r>
            <a:r>
              <a:rPr lang="en-US" sz="3200"/>
              <a:t>Em hãy cho biết</a:t>
            </a:r>
            <a:r>
              <a:rPr lang="en-US" sz="3600"/>
              <a:t>  </a:t>
            </a:r>
            <a:r>
              <a:rPr lang="en-US" sz="3200"/>
              <a:t>đặc điểm của mùa hạ và những tháng cuối năm của dải đồng bằng duyên hải miền Trung ?</a:t>
            </a:r>
          </a:p>
        </p:txBody>
      </p:sp>
      <p:sp>
        <p:nvSpPr>
          <p:cNvPr id="33795" name="Rectangle 3"/>
          <p:cNvSpPr>
            <a:spLocks noGrp="1" noChangeArrowheads="1"/>
          </p:cNvSpPr>
          <p:nvPr>
            <p:ph type="subTitle" idx="1"/>
          </p:nvPr>
        </p:nvSpPr>
        <p:spPr>
          <a:xfrm>
            <a:off x="0" y="1447800"/>
            <a:ext cx="9144000" cy="5410200"/>
          </a:xfrm>
        </p:spPr>
        <p:txBody>
          <a:bodyPr/>
          <a:lstStyle/>
          <a:p>
            <a:r>
              <a:rPr lang="en-US">
                <a:latin typeface="VNtimes new roman" pitchFamily="34" charset="0"/>
                <a:cs typeface="Times New Roman" pitchFamily="18" charset="0"/>
              </a:rPr>
              <a:t> </a:t>
            </a:r>
          </a:p>
          <a:p>
            <a:r>
              <a:rPr lang="en-US">
                <a:latin typeface="VNtimes new roman" pitchFamily="34" charset="0"/>
                <a:cs typeface="Times New Roman" pitchFamily="18" charset="0"/>
              </a:rPr>
              <a:t> </a:t>
            </a:r>
          </a:p>
          <a:p>
            <a:r>
              <a:rPr lang="en-US">
                <a:cs typeface="Times New Roman" pitchFamily="18" charset="0"/>
              </a:rPr>
              <a:t> </a:t>
            </a:r>
            <a:endParaRPr lang="en-US">
              <a:latin typeface="VNtimes new roman" pitchFamily="34" charset="0"/>
              <a:cs typeface="Times New Roman" pitchFamily="18" charset="0"/>
            </a:endParaRPr>
          </a:p>
          <a:p>
            <a:r>
              <a:rPr lang="en-US">
                <a:cs typeface="Times New Roman" pitchFamily="18" charset="0"/>
              </a:rPr>
              <a:t> </a:t>
            </a:r>
            <a:endParaRPr lang="en-US">
              <a:latin typeface="VNtimes new roman" pitchFamily="34" charset="0"/>
              <a:cs typeface="Times New Roman" pitchFamily="18" charset="0"/>
            </a:endParaRPr>
          </a:p>
          <a:p>
            <a:r>
              <a:rPr lang="en-US">
                <a:latin typeface="VNtimes new roman" pitchFamily="34" charset="0"/>
                <a:cs typeface="Times New Roman" pitchFamily="18" charset="0"/>
              </a:rPr>
              <a:t> </a:t>
            </a:r>
          </a:p>
          <a:p>
            <a:r>
              <a:rPr lang="en-US">
                <a:latin typeface="VNtimes new roman" pitchFamily="34" charset="0"/>
                <a:cs typeface="Times New Roman" pitchFamily="18" charset="0"/>
              </a:rPr>
              <a:t> </a:t>
            </a:r>
          </a:p>
          <a:p>
            <a:endParaRPr lang="en-US"/>
          </a:p>
          <a:p>
            <a:endParaRPr lang="en-US"/>
          </a:p>
        </p:txBody>
      </p:sp>
      <p:sp>
        <p:nvSpPr>
          <p:cNvPr id="33796" name="Rectangle 4"/>
          <p:cNvSpPr>
            <a:spLocks noChangeArrowheads="1"/>
          </p:cNvSpPr>
          <p:nvPr/>
        </p:nvSpPr>
        <p:spPr bwMode="auto">
          <a:xfrm>
            <a:off x="3251200" y="3235325"/>
            <a:ext cx="9144000" cy="0"/>
          </a:xfrm>
          <a:prstGeom prst="rect">
            <a:avLst/>
          </a:prstGeom>
          <a:noFill/>
          <a:ln w="9525">
            <a:noFill/>
            <a:miter lim="800000"/>
            <a:headEnd/>
            <a:tailEnd/>
          </a:ln>
          <a:effectLst/>
        </p:spPr>
        <p:txBody>
          <a:bodyPr>
            <a:spAutoFit/>
          </a:bodyPr>
          <a:lstStyle/>
          <a:p>
            <a:endParaRPr lang="en-US"/>
          </a:p>
        </p:txBody>
      </p:sp>
      <p:sp>
        <p:nvSpPr>
          <p:cNvPr id="33797" name="AutoShape 5" descr="Vietnam"/>
          <p:cNvSpPr>
            <a:spLocks noChangeAspect="1" noChangeArrowheads="1"/>
          </p:cNvSpPr>
          <p:nvPr/>
        </p:nvSpPr>
        <p:spPr bwMode="auto">
          <a:xfrm>
            <a:off x="4424363" y="3281363"/>
            <a:ext cx="296862" cy="296862"/>
          </a:xfrm>
          <a:prstGeom prst="rect">
            <a:avLst/>
          </a:prstGeom>
          <a:noFill/>
        </p:spPr>
        <p:txBody>
          <a:bodyPr/>
          <a:lstStyle/>
          <a:p>
            <a:endParaRPr lang="en-US"/>
          </a:p>
        </p:txBody>
      </p:sp>
      <p:graphicFrame>
        <p:nvGraphicFramePr>
          <p:cNvPr id="33798" name="Group 6"/>
          <p:cNvGraphicFramePr>
            <a:graphicFrameLocks noGrp="1"/>
          </p:cNvGraphicFramePr>
          <p:nvPr/>
        </p:nvGraphicFramePr>
        <p:xfrm>
          <a:off x="0" y="1397000"/>
          <a:ext cx="9144000" cy="5461000"/>
        </p:xfrm>
        <a:graphic>
          <a:graphicData uri="http://schemas.openxmlformats.org/drawingml/2006/table">
            <a:tbl>
              <a:tblPr/>
              <a:tblGrid>
                <a:gridCol w="2743200"/>
                <a:gridCol w="3352800"/>
                <a:gridCol w="3048000"/>
              </a:tblGrid>
              <a:tr h="1117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Arial" charset="0"/>
                        </a:rPr>
                        <a:t>Mùa hạ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Những tháng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cuối năm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7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Lượng mưa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505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7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Không khí</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505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Cây cỏ, sông hồ, đồng ruộng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505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20" name="Rectangle 28"/>
          <p:cNvSpPr>
            <a:spLocks noChangeArrowheads="1"/>
          </p:cNvSpPr>
          <p:nvPr/>
        </p:nvSpPr>
        <p:spPr bwMode="auto">
          <a:xfrm>
            <a:off x="9783763" y="2805113"/>
            <a:ext cx="914400" cy="457200"/>
          </a:xfrm>
          <a:prstGeom prst="rect">
            <a:avLst/>
          </a:prstGeom>
          <a:noFill/>
          <a:ln w="9525" algn="ctr">
            <a:noFill/>
            <a:miter lim="800000"/>
            <a:headEnd/>
            <a:tailEnd/>
          </a:ln>
          <a:effectLst/>
        </p:spPr>
        <p:txBody>
          <a:bodyPr>
            <a:spAutoFit/>
          </a:bodyPr>
          <a:lstStyle/>
          <a:p>
            <a:pPr eaLnBrk="1" hangingPunct="1">
              <a:spcBef>
                <a:spcPct val="20000"/>
              </a:spcBef>
              <a:buClr>
                <a:schemeClr val="hlink"/>
              </a:buClr>
              <a:buSzPct val="70000"/>
              <a:buFont typeface="Wingdings" pitchFamily="2" charset="2"/>
              <a:buNone/>
            </a:pPr>
            <a:r>
              <a:rPr lang="en-US" sz="2400" b="1">
                <a:solidFill>
                  <a:srgbClr val="FFFF00"/>
                </a:solidFill>
                <a:effectLst>
                  <a:outerShdw blurRad="38100" dist="38100" dir="2700000" algn="tl">
                    <a:srgbClr val="000000"/>
                  </a:outerShdw>
                </a:effectLst>
                <a:latin typeface="Tahoma" pitchFamily="34" charset="0"/>
              </a:rPr>
              <a:t>ít</a:t>
            </a:r>
          </a:p>
        </p:txBody>
      </p:sp>
      <p:sp>
        <p:nvSpPr>
          <p:cNvPr id="33821" name="Rectangle 29"/>
          <p:cNvSpPr>
            <a:spLocks noChangeArrowheads="1"/>
          </p:cNvSpPr>
          <p:nvPr/>
        </p:nvSpPr>
        <p:spPr bwMode="auto">
          <a:xfrm>
            <a:off x="9693275" y="3903663"/>
            <a:ext cx="1708150" cy="457200"/>
          </a:xfrm>
          <a:prstGeom prst="rect">
            <a:avLst/>
          </a:prstGeom>
          <a:noFill/>
          <a:ln w="9525" algn="ctr">
            <a:noFill/>
            <a:miter lim="800000"/>
            <a:headEnd/>
            <a:tailEnd/>
          </a:ln>
          <a:effectLst/>
        </p:spPr>
        <p:txBody>
          <a:bodyPr wrap="none">
            <a:spAutoFit/>
          </a:bodyPr>
          <a:lstStyle/>
          <a:p>
            <a:r>
              <a:rPr lang="en-US" sz="2400" b="1">
                <a:solidFill>
                  <a:srgbClr val="FFFF00"/>
                </a:solidFill>
                <a:effectLst>
                  <a:outerShdw blurRad="38100" dist="38100" dir="2700000" algn="tl">
                    <a:srgbClr val="000000"/>
                  </a:outerShdw>
                </a:effectLst>
                <a:latin typeface="Tahoma" pitchFamily="34" charset="0"/>
              </a:rPr>
              <a:t>khô, nóng</a:t>
            </a:r>
          </a:p>
        </p:txBody>
      </p:sp>
      <p:sp>
        <p:nvSpPr>
          <p:cNvPr id="33822" name="Rectangle 30"/>
          <p:cNvSpPr>
            <a:spLocks noChangeArrowheads="1"/>
          </p:cNvSpPr>
          <p:nvPr/>
        </p:nvSpPr>
        <p:spPr bwMode="auto">
          <a:xfrm>
            <a:off x="9693275" y="5257800"/>
            <a:ext cx="4572000" cy="1187450"/>
          </a:xfrm>
          <a:prstGeom prst="rect">
            <a:avLst/>
          </a:prstGeom>
          <a:noFill/>
          <a:ln w="9525" algn="ctr">
            <a:noFill/>
            <a:miter lim="800000"/>
            <a:headEnd/>
            <a:tailEnd/>
          </a:ln>
          <a:effectLst/>
        </p:spPr>
        <p:txBody>
          <a:bodyPr>
            <a:spAutoFit/>
          </a:bodyPr>
          <a:lstStyle/>
          <a:p>
            <a:r>
              <a:rPr lang="en-US" sz="2400" b="1">
                <a:solidFill>
                  <a:srgbClr val="FFFF00"/>
                </a:solidFill>
                <a:effectLst>
                  <a:outerShdw blurRad="38100" dist="38100" dir="2700000" algn="tl">
                    <a:srgbClr val="000000"/>
                  </a:outerShdw>
                </a:effectLst>
                <a:latin typeface="Tahoma" pitchFamily="34" charset="0"/>
              </a:rPr>
              <a:t>cây cỏ khô héo</a:t>
            </a:r>
          </a:p>
          <a:p>
            <a:r>
              <a:rPr lang="en-US" sz="2400" b="1">
                <a:solidFill>
                  <a:srgbClr val="FFFF00"/>
                </a:solidFill>
                <a:effectLst>
                  <a:outerShdw blurRad="38100" dist="38100" dir="2700000" algn="tl">
                    <a:srgbClr val="000000"/>
                  </a:outerShdw>
                </a:effectLst>
                <a:latin typeface="Tahoma" pitchFamily="34" charset="0"/>
              </a:rPr>
              <a:t>sông hồ cạn</a:t>
            </a:r>
          </a:p>
          <a:p>
            <a:r>
              <a:rPr lang="en-US" sz="2400" b="1">
                <a:solidFill>
                  <a:srgbClr val="FFFF00"/>
                </a:solidFill>
                <a:effectLst>
                  <a:outerShdw blurRad="38100" dist="38100" dir="2700000" algn="tl">
                    <a:srgbClr val="000000"/>
                  </a:outerShdw>
                </a:effectLst>
                <a:latin typeface="Tahoma" pitchFamily="34" charset="0"/>
              </a:rPr>
              <a:t>đồng ruộng nứt nẻ</a:t>
            </a:r>
          </a:p>
        </p:txBody>
      </p:sp>
      <p:sp>
        <p:nvSpPr>
          <p:cNvPr id="33823" name="Rectangle 31"/>
          <p:cNvSpPr>
            <a:spLocks noChangeArrowheads="1"/>
          </p:cNvSpPr>
          <p:nvPr/>
        </p:nvSpPr>
        <p:spPr bwMode="auto">
          <a:xfrm>
            <a:off x="11247438" y="2606675"/>
            <a:ext cx="2989262" cy="396875"/>
          </a:xfrm>
          <a:prstGeom prst="rect">
            <a:avLst/>
          </a:prstGeom>
          <a:noFill/>
          <a:ln w="9525" algn="ctr">
            <a:noFill/>
            <a:miter lim="800000"/>
            <a:headEnd/>
            <a:tailEnd/>
          </a:ln>
          <a:effectLst/>
        </p:spPr>
        <p:txBody>
          <a:bodyPr>
            <a:spAutoFit/>
          </a:bodyPr>
          <a:lstStyle/>
          <a:p>
            <a:pPr eaLnBrk="1" hangingPunct="1">
              <a:spcBef>
                <a:spcPct val="20000"/>
              </a:spcBef>
              <a:buClr>
                <a:schemeClr val="hlink"/>
              </a:buClr>
              <a:buSzPct val="70000"/>
              <a:buFont typeface="Wingdings" pitchFamily="2" charset="2"/>
              <a:buNone/>
            </a:pPr>
            <a:r>
              <a:rPr lang="en-US" sz="2000">
                <a:latin typeface="Tahoma" pitchFamily="34" charset="0"/>
              </a:rPr>
              <a:t>nhiều, lớn, có khi có bão</a:t>
            </a:r>
          </a:p>
        </p:txBody>
      </p:sp>
      <p:sp>
        <p:nvSpPr>
          <p:cNvPr id="33824" name="Rectangle 32"/>
          <p:cNvSpPr>
            <a:spLocks noChangeArrowheads="1"/>
          </p:cNvSpPr>
          <p:nvPr/>
        </p:nvSpPr>
        <p:spPr bwMode="auto">
          <a:xfrm>
            <a:off x="11795125" y="3903663"/>
            <a:ext cx="754063" cy="457200"/>
          </a:xfrm>
          <a:prstGeom prst="rect">
            <a:avLst/>
          </a:prstGeom>
          <a:noFill/>
          <a:ln w="9525" algn="ctr">
            <a:noFill/>
            <a:miter lim="800000"/>
            <a:headEnd/>
            <a:tailEnd/>
          </a:ln>
          <a:effectLst/>
        </p:spPr>
        <p:txBody>
          <a:bodyPr wrap="none">
            <a:spAutoFit/>
          </a:bodyPr>
          <a:lstStyle/>
          <a:p>
            <a:pPr eaLnBrk="1" hangingPunct="1">
              <a:spcBef>
                <a:spcPct val="20000"/>
              </a:spcBef>
              <a:buClr>
                <a:schemeClr val="hlink"/>
              </a:buClr>
              <a:buSzPct val="70000"/>
              <a:buFont typeface="Wingdings" pitchFamily="2" charset="2"/>
              <a:buNone/>
            </a:pPr>
            <a:r>
              <a:rPr lang="en-US" sz="2400">
                <a:latin typeface="Tahoma" pitchFamily="34" charset="0"/>
              </a:rPr>
              <a:t>lạnh</a:t>
            </a:r>
          </a:p>
        </p:txBody>
      </p:sp>
      <p:sp>
        <p:nvSpPr>
          <p:cNvPr id="33825" name="Rectangle 33"/>
          <p:cNvSpPr>
            <a:spLocks noChangeArrowheads="1"/>
          </p:cNvSpPr>
          <p:nvPr/>
        </p:nvSpPr>
        <p:spPr bwMode="auto">
          <a:xfrm>
            <a:off x="13166725" y="5075238"/>
            <a:ext cx="3475038" cy="1190625"/>
          </a:xfrm>
          <a:prstGeom prst="rect">
            <a:avLst/>
          </a:prstGeom>
          <a:noFill/>
          <a:ln w="9525" algn="ctr">
            <a:noFill/>
            <a:miter lim="800000"/>
            <a:headEnd/>
            <a:tailEnd/>
          </a:ln>
          <a:effectLst/>
        </p:spPr>
        <p:txBody>
          <a:bodyPr>
            <a:spAutoFit/>
          </a:bodyPr>
          <a:lstStyle/>
          <a:p>
            <a:r>
              <a:rPr lang="en-US">
                <a:latin typeface="Tahoma" pitchFamily="34" charset="0"/>
              </a:rPr>
              <a:t>nước sông dâng cao, đồng ruộng, nhà cửa bị ngập lụt, </a:t>
            </a:r>
          </a:p>
          <a:p>
            <a:r>
              <a:rPr lang="en-US">
                <a:latin typeface="Tahoma" pitchFamily="34" charset="0"/>
              </a:rPr>
              <a:t>thiệt hại nhiều về người </a:t>
            </a:r>
          </a:p>
          <a:p>
            <a:r>
              <a:rPr lang="en-US">
                <a:latin typeface="Tahoma" pitchFamily="34" charset="0"/>
              </a:rPr>
              <a:t>và của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ppt_w</p:attrName>
                                        </p:attrNameLst>
                                      </p:cBhvr>
                                      <p:tavLst>
                                        <p:tav tm="0">
                                          <p:val>
                                            <p:fltVal val="0"/>
                                          </p:val>
                                        </p:tav>
                                        <p:tav tm="100000">
                                          <p:val>
                                            <p:strVal val="#ppt_w"/>
                                          </p:val>
                                        </p:tav>
                                      </p:tavLst>
                                    </p:anim>
                                    <p:anim calcmode="lin" valueType="num">
                                      <p:cBhvr>
                                        <p:cTn id="8" dur="1000" fill="hold"/>
                                        <p:tgtEl>
                                          <p:spTgt spid="33794"/>
                                        </p:tgtEl>
                                        <p:attrNameLst>
                                          <p:attrName>ppt_h</p:attrName>
                                        </p:attrNameLst>
                                      </p:cBhvr>
                                      <p:tavLst>
                                        <p:tav tm="0">
                                          <p:val>
                                            <p:fltVal val="0"/>
                                          </p:val>
                                        </p:tav>
                                        <p:tav tm="100000">
                                          <p:val>
                                            <p:strVal val="#ppt_h"/>
                                          </p:val>
                                        </p:tav>
                                      </p:tavLst>
                                    </p:anim>
                                    <p:anim calcmode="lin" valueType="num">
                                      <p:cBhvr>
                                        <p:cTn id="9" dur="1000" fill="hold"/>
                                        <p:tgtEl>
                                          <p:spTgt spid="337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3798"/>
                                        </p:tgtEl>
                                        <p:attrNameLst>
                                          <p:attrName>style.visibility</p:attrName>
                                        </p:attrNameLst>
                                      </p:cBhvr>
                                      <p:to>
                                        <p:strVal val="visible"/>
                                      </p:to>
                                    </p:set>
                                    <p:anim calcmode="lin" valueType="num">
                                      <p:cBhvr>
                                        <p:cTn id="15" dur="1000" fill="hold"/>
                                        <p:tgtEl>
                                          <p:spTgt spid="33798"/>
                                        </p:tgtEl>
                                        <p:attrNameLst>
                                          <p:attrName>ppt_w</p:attrName>
                                        </p:attrNameLst>
                                      </p:cBhvr>
                                      <p:tavLst>
                                        <p:tav tm="0">
                                          <p:val>
                                            <p:fltVal val="0"/>
                                          </p:val>
                                        </p:tav>
                                        <p:tav tm="100000">
                                          <p:val>
                                            <p:strVal val="#ppt_w"/>
                                          </p:val>
                                        </p:tav>
                                      </p:tavLst>
                                    </p:anim>
                                    <p:anim calcmode="lin" valueType="num">
                                      <p:cBhvr>
                                        <p:cTn id="16" dur="1000" fill="hold"/>
                                        <p:tgtEl>
                                          <p:spTgt spid="33798"/>
                                        </p:tgtEl>
                                        <p:attrNameLst>
                                          <p:attrName>ppt_h</p:attrName>
                                        </p:attrNameLst>
                                      </p:cBhvr>
                                      <p:tavLst>
                                        <p:tav tm="0">
                                          <p:val>
                                            <p:fltVal val="0"/>
                                          </p:val>
                                        </p:tav>
                                        <p:tav tm="100000">
                                          <p:val>
                                            <p:strVal val="#ppt_h"/>
                                          </p:val>
                                        </p:tav>
                                      </p:tavLst>
                                    </p:anim>
                                    <p:anim calcmode="lin" valueType="num">
                                      <p:cBhvr>
                                        <p:cTn id="17" dur="1000" fill="hold"/>
                                        <p:tgtEl>
                                          <p:spTgt spid="3379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37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599 0.0044 L -0.73994 0.0044 " pathEditMode="relative" ptsTypes="AA">
                                      <p:cBhvr>
                                        <p:cTn id="22" dur="2000" fill="hold"/>
                                        <p:tgtEl>
                                          <p:spTgt spid="33820"/>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17343 0.00671 L -0.56337 0.00671 " pathEditMode="relative" ptsTypes="AA">
                                      <p:cBhvr>
                                        <p:cTn id="26" dur="2000" fill="hold"/>
                                        <p:tgtEl>
                                          <p:spTgt spid="33823"/>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1151 0.00416 L -0.725 0.01736 " pathEditMode="relative" rAng="0" ptsTypes="AA">
                                      <p:cBhvr>
                                        <p:cTn id="30" dur="2000" fill="hold"/>
                                        <p:tgtEl>
                                          <p:spTgt spid="33821"/>
                                        </p:tgtEl>
                                        <p:attrNameLst>
                                          <p:attrName>ppt_x</p:attrName>
                                          <p:attrName>ppt_y</p:attrName>
                                        </p:attrNameLst>
                                      </p:cBhvr>
                                      <p:rCtr x="-305" y="6"/>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6649 0.01736 L -0.57639 0.01736 " pathEditMode="relative" rAng="0" ptsTypes="AA">
                                      <p:cBhvr>
                                        <p:cTn id="34" dur="2000" fill="hold"/>
                                        <p:tgtEl>
                                          <p:spTgt spid="33824">
                                            <p:txEl>
                                              <p:pRg st="0" end="0"/>
                                            </p:txEl>
                                          </p:spTgt>
                                        </p:tgtEl>
                                        <p:attrNameLst>
                                          <p:attrName>ppt_x</p:attrName>
                                          <p:attrName>ppt_y</p:attrName>
                                        </p:attrNameLst>
                                      </p:cBhvr>
                                      <p:rCtr x="-255" y="0"/>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27014 0.00671 L -0.73004 -0.00648 " pathEditMode="relative" rAng="0" ptsTypes="AA">
                                      <p:cBhvr>
                                        <p:cTn id="38" dur="2000" fill="hold"/>
                                        <p:tgtEl>
                                          <p:spTgt spid="33822"/>
                                        </p:tgtEl>
                                        <p:attrNameLst>
                                          <p:attrName>ppt_x</p:attrName>
                                          <p:attrName>ppt_y</p:attrName>
                                        </p:attrNameLst>
                                      </p:cBhvr>
                                      <p:rCtr x="-230" y="-7"/>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0.25625 0.00671 L -0.77621 0.00671 " pathEditMode="relative" rAng="0" ptsTypes="AA">
                                      <p:cBhvr>
                                        <p:cTn id="42" dur="2000" fill="hold"/>
                                        <p:tgtEl>
                                          <p:spTgt spid="33825"/>
                                        </p:tgtEl>
                                        <p:attrNameLst>
                                          <p:attrName>ppt_x</p:attrName>
                                          <p:attrName>ppt_y</p:attrName>
                                        </p:attrNameLst>
                                      </p:cBhvr>
                                      <p:rCtr x="-26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820" grpId="0"/>
      <p:bldP spid="33821" grpId="0"/>
      <p:bldP spid="33822" grpId="0"/>
      <p:bldP spid="33823" grpId="0"/>
      <p:bldP spid="338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Rot="1" noChangeArrowheads="1"/>
          </p:cNvSpPr>
          <p:nvPr>
            <p:ph idx="1"/>
          </p:nvPr>
        </p:nvSpPr>
        <p:spPr>
          <a:xfrm>
            <a:off x="685800" y="1295400"/>
            <a:ext cx="7843838" cy="3810000"/>
          </a:xfrm>
        </p:spPr>
        <p:txBody>
          <a:bodyPr/>
          <a:lstStyle/>
          <a:p>
            <a:pPr>
              <a:buFont typeface="Wingdings" pitchFamily="2" charset="2"/>
              <a:buNone/>
            </a:pPr>
            <a:r>
              <a:rPr lang="en-US" dirty="0"/>
              <a:t>      </a:t>
            </a:r>
            <a:r>
              <a:rPr lang="en-US" dirty="0" err="1"/>
              <a:t>Địa</a:t>
            </a:r>
            <a:r>
              <a:rPr lang="en-US" dirty="0"/>
              <a:t> </a:t>
            </a:r>
            <a:r>
              <a:rPr lang="en-US" dirty="0" err="1"/>
              <a:t>hình</a:t>
            </a:r>
            <a:r>
              <a:rPr lang="en-US" dirty="0"/>
              <a:t> </a:t>
            </a:r>
            <a:r>
              <a:rPr lang="en-US" dirty="0" err="1"/>
              <a:t>của</a:t>
            </a:r>
            <a:r>
              <a:rPr lang="en-US" dirty="0"/>
              <a:t> </a:t>
            </a:r>
            <a:r>
              <a:rPr lang="en-US" dirty="0" err="1"/>
              <a:t>dải</a:t>
            </a:r>
            <a:r>
              <a:rPr lang="en-US" dirty="0"/>
              <a:t> </a:t>
            </a:r>
            <a:r>
              <a:rPr lang="en-US" dirty="0" err="1"/>
              <a:t>đồng</a:t>
            </a:r>
            <a:r>
              <a:rPr lang="en-US" dirty="0"/>
              <a:t> </a:t>
            </a:r>
            <a:r>
              <a:rPr lang="en-US" dirty="0" err="1"/>
              <a:t>bằng</a:t>
            </a:r>
            <a:r>
              <a:rPr lang="en-US" dirty="0"/>
              <a:t> </a:t>
            </a:r>
            <a:r>
              <a:rPr lang="en-US" dirty="0" err="1"/>
              <a:t>duyên</a:t>
            </a:r>
            <a:r>
              <a:rPr lang="en-US" dirty="0"/>
              <a:t> </a:t>
            </a:r>
            <a:r>
              <a:rPr lang="en-US" dirty="0" err="1"/>
              <a:t>hải</a:t>
            </a:r>
            <a:r>
              <a:rPr lang="en-US" dirty="0"/>
              <a:t> </a:t>
            </a:r>
            <a:r>
              <a:rPr lang="en-US" dirty="0" err="1"/>
              <a:t>miền</a:t>
            </a:r>
            <a:r>
              <a:rPr lang="en-US" dirty="0"/>
              <a:t> </a:t>
            </a:r>
            <a:r>
              <a:rPr lang="en-US" dirty="0" err="1"/>
              <a:t>Trung</a:t>
            </a:r>
            <a:r>
              <a:rPr lang="en-US" dirty="0"/>
              <a:t> </a:t>
            </a:r>
            <a:r>
              <a:rPr lang="en-US" dirty="0" err="1"/>
              <a:t>có</a:t>
            </a:r>
            <a:r>
              <a:rPr lang="en-US" dirty="0"/>
              <a:t> </a:t>
            </a:r>
            <a:r>
              <a:rPr lang="en-US" dirty="0" err="1"/>
              <a:t>đặc</a:t>
            </a:r>
            <a:r>
              <a:rPr lang="en-US" dirty="0"/>
              <a:t> </a:t>
            </a:r>
            <a:r>
              <a:rPr lang="en-US" dirty="0" err="1"/>
              <a:t>điểm</a:t>
            </a:r>
            <a:r>
              <a:rPr lang="en-US" dirty="0"/>
              <a:t> </a:t>
            </a:r>
            <a:r>
              <a:rPr lang="en-US" dirty="0" err="1"/>
              <a:t>gì</a:t>
            </a:r>
            <a:r>
              <a:rPr lang="en-US" dirty="0"/>
              <a:t> ?</a:t>
            </a:r>
          </a:p>
          <a:p>
            <a:pPr>
              <a:buFont typeface="Wingdings" pitchFamily="2" charset="2"/>
              <a:buNone/>
            </a:pPr>
            <a:endParaRPr lang="en-US" dirty="0"/>
          </a:p>
          <a:p>
            <a:pPr>
              <a:buFont typeface="Wingdings" pitchFamily="2" charset="2"/>
              <a:buNone/>
            </a:pPr>
            <a:r>
              <a:rPr lang="en-US" dirty="0"/>
              <a:t>      </a:t>
            </a:r>
            <a:r>
              <a:rPr lang="en-US" dirty="0" err="1"/>
              <a:t>Duyên</a:t>
            </a:r>
            <a:r>
              <a:rPr lang="en-US" dirty="0"/>
              <a:t> </a:t>
            </a:r>
            <a:r>
              <a:rPr lang="en-US" dirty="0" err="1"/>
              <a:t>hải</a:t>
            </a:r>
            <a:r>
              <a:rPr lang="en-US" dirty="0"/>
              <a:t> </a:t>
            </a:r>
            <a:r>
              <a:rPr lang="en-US" dirty="0" err="1"/>
              <a:t>miền</a:t>
            </a:r>
            <a:r>
              <a:rPr lang="en-US" dirty="0"/>
              <a:t> </a:t>
            </a:r>
            <a:r>
              <a:rPr lang="en-US" dirty="0" err="1"/>
              <a:t>Trung</a:t>
            </a:r>
            <a:r>
              <a:rPr lang="en-US" dirty="0"/>
              <a:t> </a:t>
            </a:r>
            <a:r>
              <a:rPr lang="en-US" dirty="0" err="1"/>
              <a:t>có</a:t>
            </a:r>
            <a:r>
              <a:rPr lang="en-US" dirty="0"/>
              <a:t> </a:t>
            </a:r>
            <a:r>
              <a:rPr lang="en-US" dirty="0" err="1"/>
              <a:t>nhiều</a:t>
            </a:r>
            <a:r>
              <a:rPr lang="en-US" dirty="0"/>
              <a:t> </a:t>
            </a:r>
            <a:r>
              <a:rPr lang="en-US" dirty="0" err="1"/>
              <a:t>đồng</a:t>
            </a:r>
            <a:r>
              <a:rPr lang="en-US" dirty="0"/>
              <a:t> </a:t>
            </a:r>
            <a:r>
              <a:rPr lang="en-US" dirty="0" err="1"/>
              <a:t>bằng</a:t>
            </a:r>
            <a:r>
              <a:rPr lang="en-US" dirty="0"/>
              <a:t> </a:t>
            </a:r>
            <a:r>
              <a:rPr lang="en-US" dirty="0" err="1"/>
              <a:t>nhỏ</a:t>
            </a:r>
            <a:r>
              <a:rPr lang="en-US" dirty="0"/>
              <a:t> </a:t>
            </a:r>
            <a:r>
              <a:rPr lang="en-US" dirty="0" err="1"/>
              <a:t>với</a:t>
            </a:r>
            <a:r>
              <a:rPr lang="en-US" dirty="0"/>
              <a:t> </a:t>
            </a:r>
            <a:r>
              <a:rPr lang="en-US" dirty="0" err="1"/>
              <a:t>những</a:t>
            </a:r>
            <a:r>
              <a:rPr lang="en-US" dirty="0"/>
              <a:t> </a:t>
            </a:r>
            <a:r>
              <a:rPr lang="en-US" dirty="0" err="1"/>
              <a:t>cồn</a:t>
            </a:r>
            <a:r>
              <a:rPr lang="en-US" dirty="0"/>
              <a:t> </a:t>
            </a:r>
            <a:r>
              <a:rPr lang="en-US" dirty="0" err="1"/>
              <a:t>cát</a:t>
            </a:r>
            <a:r>
              <a:rPr lang="en-US" dirty="0"/>
              <a:t> </a:t>
            </a:r>
            <a:r>
              <a:rPr lang="en-US" dirty="0" err="1"/>
              <a:t>và</a:t>
            </a:r>
            <a:r>
              <a:rPr lang="en-US" dirty="0"/>
              <a:t> </a:t>
            </a:r>
            <a:r>
              <a:rPr lang="en-US" dirty="0" err="1"/>
              <a:t>đầm</a:t>
            </a:r>
            <a:r>
              <a:rPr lang="en-US" dirty="0"/>
              <a:t> </a:t>
            </a:r>
            <a:r>
              <a:rPr lang="en-US" dirty="0" err="1"/>
              <a:t>phá</a:t>
            </a:r>
            <a:r>
              <a:rPr lang="en-US" dirty="0"/>
              <a:t>.</a:t>
            </a:r>
          </a:p>
        </p:txBody>
      </p:sp>
      <p:sp>
        <p:nvSpPr>
          <p:cNvPr id="6" name="Title 5"/>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481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4819">
                                            <p:txEl>
                                              <p:pRg st="0" end="0"/>
                                            </p:txEl>
                                          </p:spTgt>
                                        </p:tgtEl>
                                        <p:attrNameLst>
                                          <p:attrName>ppt_w</p:attrName>
                                        </p:attrNameLst>
                                      </p:cBhvr>
                                    </p:anim>
                                    <p:anim by="(#ppt_w*0.50)" calcmode="lin" valueType="num">
                                      <p:cBhvr>
                                        <p:cTn id="8" dur="500" decel="50000" autoRev="1" fill="hold">
                                          <p:stCondLst>
                                            <p:cond delay="0"/>
                                          </p:stCondLst>
                                        </p:cTn>
                                        <p:tgtEl>
                                          <p:spTgt spid="34819">
                                            <p:txEl>
                                              <p:pRg st="0" end="0"/>
                                            </p:txEl>
                                          </p:spTgt>
                                        </p:tgtEl>
                                        <p:attrNameLst>
                                          <p:attrName>ppt_x</p:attrName>
                                        </p:attrNameLst>
                                      </p:cBhvr>
                                    </p:anim>
                                    <p:anim from="(-#ppt_h/2)" to="(#ppt_y)" calcmode="lin" valueType="num">
                                      <p:cBhvr>
                                        <p:cTn id="9" dur="1000" fill="hold">
                                          <p:stCondLst>
                                            <p:cond delay="0"/>
                                          </p:stCondLst>
                                        </p:cTn>
                                        <p:tgtEl>
                                          <p:spTgt spid="34819">
                                            <p:txEl>
                                              <p:pRg st="0" end="0"/>
                                            </p:txEl>
                                          </p:spTgt>
                                        </p:tgtEl>
                                        <p:attrNameLst>
                                          <p:attrName>ppt_y</p:attrName>
                                        </p:attrNameLst>
                                      </p:cBhvr>
                                    </p:anim>
                                    <p:animRot by="21600000">
                                      <p:cBhvr>
                                        <p:cTn id="10" dur="1000" fill="hold">
                                          <p:stCondLst>
                                            <p:cond delay="0"/>
                                          </p:stCondLst>
                                        </p:cTn>
                                        <p:tgtEl>
                                          <p:spTgt spid="34819">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anim calcmode="lin" valueType="num">
                                      <p:cBhvr>
                                        <p:cTn id="15" dur="1000" fill="hold"/>
                                        <p:tgtEl>
                                          <p:spTgt spid="34819">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4819">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481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481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Rot="1" noChangeArrowheads="1"/>
          </p:cNvSpPr>
          <p:nvPr>
            <p:ph idx="1"/>
          </p:nvPr>
        </p:nvSpPr>
        <p:spPr>
          <a:xfrm>
            <a:off x="685800" y="1600200"/>
            <a:ext cx="7843838" cy="3810000"/>
          </a:xfrm>
        </p:spPr>
        <p:txBody>
          <a:bodyPr/>
          <a:lstStyle/>
          <a:p>
            <a:pPr>
              <a:buFont typeface="Wingdings" pitchFamily="2" charset="2"/>
              <a:buNone/>
            </a:pPr>
            <a:r>
              <a:rPr lang="en-US" dirty="0"/>
              <a:t>      </a:t>
            </a:r>
            <a:r>
              <a:rPr lang="en-US" dirty="0" err="1"/>
              <a:t>Nêu</a:t>
            </a:r>
            <a:r>
              <a:rPr lang="en-US" dirty="0"/>
              <a:t> </a:t>
            </a:r>
            <a:r>
              <a:rPr lang="en-US" dirty="0" err="1"/>
              <a:t>đặc</a:t>
            </a:r>
            <a:r>
              <a:rPr lang="en-US" dirty="0"/>
              <a:t> </a:t>
            </a:r>
            <a:r>
              <a:rPr lang="en-US" dirty="0" err="1"/>
              <a:t>điểm</a:t>
            </a:r>
            <a:r>
              <a:rPr lang="en-US" dirty="0"/>
              <a:t> </a:t>
            </a:r>
            <a:r>
              <a:rPr lang="en-US" dirty="0" err="1"/>
              <a:t>của</a:t>
            </a:r>
            <a:r>
              <a:rPr lang="en-US" dirty="0"/>
              <a:t> </a:t>
            </a:r>
            <a:r>
              <a:rPr lang="en-US" dirty="0" err="1"/>
              <a:t>khí</a:t>
            </a:r>
            <a:r>
              <a:rPr lang="en-US" dirty="0"/>
              <a:t> </a:t>
            </a:r>
            <a:r>
              <a:rPr lang="en-US" dirty="0" err="1"/>
              <a:t>hậu</a:t>
            </a:r>
            <a:r>
              <a:rPr lang="en-US" dirty="0"/>
              <a:t> </a:t>
            </a:r>
            <a:r>
              <a:rPr lang="en-US" dirty="0" err="1"/>
              <a:t>vùng</a:t>
            </a:r>
            <a:r>
              <a:rPr lang="en-US" dirty="0"/>
              <a:t> </a:t>
            </a:r>
            <a:r>
              <a:rPr lang="en-US" dirty="0" err="1"/>
              <a:t>đồng</a:t>
            </a:r>
            <a:r>
              <a:rPr lang="en-US" dirty="0"/>
              <a:t> </a:t>
            </a:r>
            <a:r>
              <a:rPr lang="en-US" dirty="0" err="1"/>
              <a:t>bằng</a:t>
            </a:r>
            <a:r>
              <a:rPr lang="en-US" dirty="0"/>
              <a:t> </a:t>
            </a:r>
            <a:r>
              <a:rPr lang="en-US" dirty="0" err="1"/>
              <a:t>duyên</a:t>
            </a:r>
            <a:r>
              <a:rPr lang="en-US" dirty="0"/>
              <a:t> </a:t>
            </a:r>
            <a:r>
              <a:rPr lang="en-US" dirty="0" err="1"/>
              <a:t>hải</a:t>
            </a:r>
            <a:r>
              <a:rPr lang="en-US" dirty="0"/>
              <a:t> </a:t>
            </a:r>
            <a:r>
              <a:rPr lang="en-US" dirty="0" err="1"/>
              <a:t>miền</a:t>
            </a:r>
            <a:r>
              <a:rPr lang="en-US" dirty="0"/>
              <a:t> </a:t>
            </a:r>
            <a:r>
              <a:rPr lang="en-US" dirty="0" err="1"/>
              <a:t>Trung</a:t>
            </a:r>
            <a:r>
              <a:rPr lang="en-US" dirty="0"/>
              <a:t>.</a:t>
            </a:r>
          </a:p>
          <a:p>
            <a:pPr>
              <a:buFont typeface="Wingdings" pitchFamily="2" charset="2"/>
              <a:buNone/>
            </a:pPr>
            <a:endParaRPr lang="en-US" dirty="0"/>
          </a:p>
          <a:p>
            <a:pPr>
              <a:buFont typeface="Wingdings" pitchFamily="2" charset="2"/>
              <a:buNone/>
            </a:pPr>
            <a:r>
              <a:rPr lang="en-US" dirty="0"/>
              <a:t>      </a:t>
            </a:r>
            <a:r>
              <a:rPr lang="en-US" dirty="0" err="1"/>
              <a:t>Mùa</a:t>
            </a:r>
            <a:r>
              <a:rPr lang="en-US" dirty="0"/>
              <a:t> </a:t>
            </a:r>
            <a:r>
              <a:rPr lang="en-US" dirty="0" err="1"/>
              <a:t>hạ</a:t>
            </a:r>
            <a:r>
              <a:rPr lang="en-US" dirty="0"/>
              <a:t>, </a:t>
            </a:r>
            <a:r>
              <a:rPr lang="en-US" dirty="0" err="1"/>
              <a:t>tại</a:t>
            </a:r>
            <a:r>
              <a:rPr lang="en-US" dirty="0"/>
              <a:t> </a:t>
            </a:r>
            <a:r>
              <a:rPr lang="en-US" dirty="0" err="1"/>
              <a:t>đây</a:t>
            </a:r>
            <a:r>
              <a:rPr lang="en-US" dirty="0"/>
              <a:t> </a:t>
            </a:r>
            <a:r>
              <a:rPr lang="en-US" dirty="0" err="1"/>
              <a:t>thường</a:t>
            </a:r>
            <a:r>
              <a:rPr lang="en-US" dirty="0"/>
              <a:t> </a:t>
            </a:r>
            <a:r>
              <a:rPr lang="en-US" dirty="0" err="1"/>
              <a:t>khô</a:t>
            </a:r>
            <a:r>
              <a:rPr lang="en-US" dirty="0"/>
              <a:t>, </a:t>
            </a:r>
            <a:r>
              <a:rPr lang="en-US" dirty="0" err="1"/>
              <a:t>nóng</a:t>
            </a:r>
            <a:r>
              <a:rPr lang="en-US" dirty="0"/>
              <a:t> </a:t>
            </a:r>
            <a:r>
              <a:rPr lang="en-US" dirty="0" err="1"/>
              <a:t>và</a:t>
            </a:r>
            <a:r>
              <a:rPr lang="en-US" dirty="0"/>
              <a:t> </a:t>
            </a:r>
            <a:r>
              <a:rPr lang="en-US" dirty="0" err="1"/>
              <a:t>bị</a:t>
            </a:r>
            <a:r>
              <a:rPr lang="en-US" dirty="0"/>
              <a:t> </a:t>
            </a:r>
            <a:r>
              <a:rPr lang="en-US" dirty="0" err="1"/>
              <a:t>hạn</a:t>
            </a:r>
            <a:r>
              <a:rPr lang="en-US" dirty="0"/>
              <a:t> </a:t>
            </a:r>
            <a:r>
              <a:rPr lang="en-US" dirty="0" err="1"/>
              <a:t>hán</a:t>
            </a:r>
            <a:r>
              <a:rPr lang="en-US" dirty="0"/>
              <a:t>. </a:t>
            </a:r>
            <a:r>
              <a:rPr lang="en-US" dirty="0" err="1"/>
              <a:t>Cuối</a:t>
            </a:r>
            <a:r>
              <a:rPr lang="en-US" dirty="0"/>
              <a:t> </a:t>
            </a:r>
            <a:r>
              <a:rPr lang="en-US" dirty="0" err="1"/>
              <a:t>năm</a:t>
            </a:r>
            <a:r>
              <a:rPr lang="en-US" dirty="0"/>
              <a:t> </a:t>
            </a:r>
            <a:r>
              <a:rPr lang="en-US" dirty="0" err="1"/>
              <a:t>thường</a:t>
            </a:r>
            <a:r>
              <a:rPr lang="en-US" dirty="0"/>
              <a:t> </a:t>
            </a:r>
            <a:r>
              <a:rPr lang="en-US" dirty="0" err="1"/>
              <a:t>có</a:t>
            </a:r>
            <a:r>
              <a:rPr lang="en-US" dirty="0"/>
              <a:t> </a:t>
            </a:r>
            <a:r>
              <a:rPr lang="en-US" dirty="0" err="1"/>
              <a:t>mưa</a:t>
            </a:r>
            <a:r>
              <a:rPr lang="en-US" dirty="0"/>
              <a:t> </a:t>
            </a:r>
            <a:r>
              <a:rPr lang="en-US" dirty="0" err="1"/>
              <a:t>lớn</a:t>
            </a:r>
            <a:r>
              <a:rPr lang="en-US" dirty="0"/>
              <a:t> </a:t>
            </a:r>
            <a:r>
              <a:rPr lang="en-US" dirty="0" err="1"/>
              <a:t>và</a:t>
            </a:r>
            <a:r>
              <a:rPr lang="en-US" dirty="0"/>
              <a:t> </a:t>
            </a:r>
            <a:r>
              <a:rPr lang="en-US" dirty="0" err="1"/>
              <a:t>bão</a:t>
            </a:r>
            <a:r>
              <a:rPr lang="en-US" dirty="0"/>
              <a:t> </a:t>
            </a:r>
            <a:r>
              <a:rPr lang="en-US" dirty="0" err="1"/>
              <a:t>dễ</a:t>
            </a:r>
            <a:r>
              <a:rPr lang="en-US" dirty="0"/>
              <a:t> </a:t>
            </a:r>
            <a:r>
              <a:rPr lang="en-US" dirty="0" err="1"/>
              <a:t>gây</a:t>
            </a:r>
            <a:r>
              <a:rPr lang="en-US" dirty="0"/>
              <a:t> </a:t>
            </a:r>
            <a:r>
              <a:rPr lang="en-US" dirty="0" err="1"/>
              <a:t>ngập</a:t>
            </a:r>
            <a:r>
              <a:rPr lang="en-US" dirty="0"/>
              <a:t> </a:t>
            </a:r>
            <a:r>
              <a:rPr lang="en-US" dirty="0" err="1"/>
              <a:t>lụt</a:t>
            </a:r>
            <a:r>
              <a:rPr lang="en-US" dirty="0"/>
              <a:t>. </a:t>
            </a:r>
            <a:r>
              <a:rPr lang="en-US" dirty="0" err="1"/>
              <a:t>Khu</a:t>
            </a:r>
            <a:r>
              <a:rPr lang="en-US" dirty="0"/>
              <a:t> </a:t>
            </a:r>
            <a:r>
              <a:rPr lang="en-US" dirty="0" err="1"/>
              <a:t>vực</a:t>
            </a:r>
            <a:r>
              <a:rPr lang="en-US" dirty="0"/>
              <a:t> </a:t>
            </a:r>
            <a:r>
              <a:rPr lang="en-US" dirty="0" err="1"/>
              <a:t>phía</a:t>
            </a:r>
            <a:r>
              <a:rPr lang="en-US" dirty="0"/>
              <a:t> </a:t>
            </a:r>
            <a:r>
              <a:rPr lang="en-US" dirty="0" err="1"/>
              <a:t>bắc</a:t>
            </a:r>
            <a:r>
              <a:rPr lang="en-US" dirty="0"/>
              <a:t> </a:t>
            </a:r>
            <a:r>
              <a:rPr lang="en-US" dirty="0" err="1"/>
              <a:t>dãy</a:t>
            </a:r>
            <a:r>
              <a:rPr lang="en-US" dirty="0"/>
              <a:t> </a:t>
            </a:r>
            <a:r>
              <a:rPr lang="en-US" dirty="0" err="1"/>
              <a:t>Bạch</a:t>
            </a:r>
            <a:r>
              <a:rPr lang="en-US" dirty="0"/>
              <a:t> </a:t>
            </a:r>
            <a:r>
              <a:rPr lang="en-US" dirty="0" err="1"/>
              <a:t>Mã</a:t>
            </a:r>
            <a:r>
              <a:rPr lang="en-US" dirty="0"/>
              <a:t> </a:t>
            </a:r>
            <a:r>
              <a:rPr lang="en-US" dirty="0" err="1"/>
              <a:t>có</a:t>
            </a:r>
            <a:r>
              <a:rPr lang="en-US" dirty="0"/>
              <a:t> </a:t>
            </a:r>
            <a:r>
              <a:rPr lang="en-US" dirty="0" err="1"/>
              <a:t>mùa</a:t>
            </a:r>
            <a:r>
              <a:rPr lang="en-US" dirty="0"/>
              <a:t> </a:t>
            </a:r>
            <a:r>
              <a:rPr lang="en-US" dirty="0" err="1"/>
              <a:t>đông</a:t>
            </a:r>
            <a:r>
              <a:rPr lang="en-US" dirty="0"/>
              <a:t> </a:t>
            </a:r>
            <a:r>
              <a:rPr lang="en-US" dirty="0" err="1"/>
              <a:t>lạnh</a:t>
            </a:r>
            <a:r>
              <a:rPr lang="en-US" dirty="0"/>
              <a:t>.</a:t>
            </a:r>
          </a:p>
        </p:txBody>
      </p:sp>
      <p:sp>
        <p:nvSpPr>
          <p:cNvPr id="6" name="Title 5"/>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584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5843">
                                            <p:txEl>
                                              <p:pRg st="0" end="0"/>
                                            </p:txEl>
                                          </p:spTgt>
                                        </p:tgtEl>
                                        <p:attrNameLst>
                                          <p:attrName>ppt_w</p:attrName>
                                        </p:attrNameLst>
                                      </p:cBhvr>
                                    </p:anim>
                                    <p:anim by="(#ppt_w*0.50)" calcmode="lin" valueType="num">
                                      <p:cBhvr>
                                        <p:cTn id="8" dur="500" decel="50000" autoRev="1" fill="hold">
                                          <p:stCondLst>
                                            <p:cond delay="0"/>
                                          </p:stCondLst>
                                        </p:cTn>
                                        <p:tgtEl>
                                          <p:spTgt spid="35843">
                                            <p:txEl>
                                              <p:pRg st="0" end="0"/>
                                            </p:txEl>
                                          </p:spTgt>
                                        </p:tgtEl>
                                        <p:attrNameLst>
                                          <p:attrName>ppt_x</p:attrName>
                                        </p:attrNameLst>
                                      </p:cBhvr>
                                    </p:anim>
                                    <p:anim from="(-#ppt_h/2)" to="(#ppt_y)" calcmode="lin" valueType="num">
                                      <p:cBhvr>
                                        <p:cTn id="9" dur="1000" fill="hold">
                                          <p:stCondLst>
                                            <p:cond delay="0"/>
                                          </p:stCondLst>
                                        </p:cTn>
                                        <p:tgtEl>
                                          <p:spTgt spid="35843">
                                            <p:txEl>
                                              <p:pRg st="0" end="0"/>
                                            </p:txEl>
                                          </p:spTgt>
                                        </p:tgtEl>
                                        <p:attrNameLst>
                                          <p:attrName>ppt_y</p:attrName>
                                        </p:attrNameLst>
                                      </p:cBhvr>
                                    </p:anim>
                                    <p:animRot by="21600000">
                                      <p:cBhvr>
                                        <p:cTn id="10" dur="1000" fill="hold">
                                          <p:stCondLst>
                                            <p:cond delay="0"/>
                                          </p:stCondLst>
                                        </p:cTn>
                                        <p:tgtEl>
                                          <p:spTgt spid="3584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 calcmode="lin" valueType="num">
                                      <p:cBhvr>
                                        <p:cTn id="15" dur="1000" fill="hold"/>
                                        <p:tgtEl>
                                          <p:spTgt spid="3584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584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584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584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idx="1"/>
          </p:nvPr>
        </p:nvSpPr>
        <p:spPr>
          <a:xfrm>
            <a:off x="274638" y="1965325"/>
            <a:ext cx="8594725" cy="4465638"/>
          </a:xfrm>
        </p:spPr>
        <p:txBody>
          <a:bodyPr/>
          <a:lstStyle/>
          <a:p>
            <a:pPr>
              <a:buFont typeface="Wingdings" pitchFamily="2" charset="2"/>
              <a:buNone/>
            </a:pPr>
            <a:r>
              <a:rPr lang="en-US" sz="2800">
                <a:effectLst/>
              </a:rPr>
              <a:t>2. Nêu sự khác nhau về đặc điểm địa hình của đồng bằng Bắc Bộ và đồng bằng Nam Bộ.</a:t>
            </a:r>
          </a:p>
          <a:p>
            <a:pPr>
              <a:buFont typeface="Wingdings" pitchFamily="2" charset="2"/>
              <a:buNone/>
            </a:pPr>
            <a:r>
              <a:rPr lang="en-US" sz="2800">
                <a:effectLst/>
              </a:rPr>
              <a:t>	- ĐBBB: địa hình tương đối cao.</a:t>
            </a:r>
          </a:p>
          <a:p>
            <a:pPr>
              <a:buFont typeface="Wingdings" pitchFamily="2" charset="2"/>
              <a:buNone/>
            </a:pPr>
            <a:r>
              <a:rPr lang="en-US" sz="2800">
                <a:effectLst/>
              </a:rPr>
              <a:t>	- ĐBNB: có nhiều vùng trũng dễ ngập nước.</a:t>
            </a:r>
            <a:endParaRPr lang="en-US">
              <a:effectLst/>
            </a:endParaRPr>
          </a:p>
        </p:txBody>
      </p:sp>
      <p:sp>
        <p:nvSpPr>
          <p:cNvPr id="8194" name="Rectangle 2"/>
          <p:cNvSpPr>
            <a:spLocks noGrp="1" noRot="1" noChangeArrowheads="1"/>
          </p:cNvSpPr>
          <p:nvPr>
            <p:ph type="title"/>
          </p:nvPr>
        </p:nvSpPr>
        <p:spPr>
          <a:xfrm>
            <a:off x="274638" y="320675"/>
            <a:ext cx="8869362" cy="1143000"/>
          </a:xfrm>
        </p:spPr>
        <p:txBody>
          <a:bodyPr>
            <a:normAutofit fontScale="90000"/>
          </a:bodyPr>
          <a:lstStyle/>
          <a:p>
            <a:r>
              <a:rPr lang="en-US" sz="4000" b="0" dirty="0">
                <a:solidFill>
                  <a:srgbClr val="FFFF00"/>
                </a:solidFill>
              </a:rPr>
              <a:t/>
            </a:r>
            <a:br>
              <a:rPr lang="en-US" sz="4000" b="0" dirty="0">
                <a:solidFill>
                  <a:srgbClr val="FFFF00"/>
                </a:solidFill>
              </a:rPr>
            </a:br>
            <a:r>
              <a:rPr lang="en-US" sz="3600" b="0" u="sng" dirty="0" err="1">
                <a:solidFill>
                  <a:srgbClr val="FF0000"/>
                </a:solidFill>
              </a:rPr>
              <a:t>Kiểm</a:t>
            </a:r>
            <a:r>
              <a:rPr lang="en-US" sz="3600" b="0" u="sng" dirty="0">
                <a:solidFill>
                  <a:srgbClr val="FF0000"/>
                </a:solidFill>
              </a:rPr>
              <a:t> </a:t>
            </a:r>
            <a:r>
              <a:rPr lang="en-US" sz="3600" b="0" u="sng" dirty="0" err="1">
                <a:solidFill>
                  <a:srgbClr val="FF0000"/>
                </a:solidFill>
              </a:rPr>
              <a:t>tra</a:t>
            </a:r>
            <a:r>
              <a:rPr lang="en-US" sz="3600" b="0" u="sng" dirty="0">
                <a:solidFill>
                  <a:srgbClr val="FF0000"/>
                </a:solidFill>
              </a:rPr>
              <a:t> </a:t>
            </a:r>
            <a:r>
              <a:rPr lang="en-US" sz="3600" b="0" u="sng" dirty="0" err="1">
                <a:solidFill>
                  <a:srgbClr val="FF0000"/>
                </a:solidFill>
              </a:rPr>
              <a:t>bài</a:t>
            </a:r>
            <a:r>
              <a:rPr lang="en-US" sz="3600" b="0" u="sng" dirty="0">
                <a:solidFill>
                  <a:srgbClr val="FF0000"/>
                </a:solidFill>
              </a:rPr>
              <a:t> </a:t>
            </a:r>
            <a:r>
              <a:rPr lang="en-US" sz="3600" b="0" u="sng" dirty="0" err="1">
                <a:solidFill>
                  <a:srgbClr val="FF0000"/>
                </a:solidFill>
              </a:rPr>
              <a:t>cũ</a:t>
            </a:r>
            <a:r>
              <a:rPr lang="en-US" sz="3600" b="0" u="sng" dirty="0">
                <a:solidFill>
                  <a:srgbClr val="FF0000"/>
                </a:solidFill>
              </a:rPr>
              <a:t>:</a:t>
            </a:r>
            <a:endParaRPr lang="en-US" sz="2800" b="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10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19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1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 calcmode="lin" valueType="num">
                                      <p:cBhvr>
                                        <p:cTn id="15" dur="10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819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819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19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8195">
                                            <p:txEl>
                                              <p:pRg st="2" end="2"/>
                                            </p:txEl>
                                          </p:spTgt>
                                        </p:tgtEl>
                                        <p:attrNameLst>
                                          <p:attrName>style.visibility</p:attrName>
                                        </p:attrNameLst>
                                      </p:cBhvr>
                                      <p:to>
                                        <p:strVal val="visible"/>
                                      </p:to>
                                    </p:set>
                                    <p:anim calcmode="lin" valueType="num">
                                      <p:cBhvr>
                                        <p:cTn id="23" dur="10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819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819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19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Rot="1" noChangeArrowheads="1"/>
          </p:cNvSpPr>
          <p:nvPr>
            <p:ph idx="1"/>
          </p:nvPr>
        </p:nvSpPr>
        <p:spPr>
          <a:xfrm>
            <a:off x="182563" y="1325563"/>
            <a:ext cx="8686800" cy="5227637"/>
          </a:xfrm>
        </p:spPr>
        <p:txBody>
          <a:bodyPr/>
          <a:lstStyle/>
          <a:p>
            <a:pPr>
              <a:buFont typeface="Wingdings" pitchFamily="2" charset="2"/>
              <a:buNone/>
            </a:pPr>
            <a:r>
              <a:rPr lang="en-US" b="1"/>
              <a:t>         </a:t>
            </a:r>
            <a:r>
              <a:rPr lang="en-US"/>
              <a:t>Duyên hải miền Trung có nhiều đồng bằng nhỏ với những cồn cát và đầm, phá. Mùa hạ, tại đây thường khô, nóng và bị hạn hán. Cuối năm thường có mưa lớn và bão dễ gây ngập lụt. Khu vực phía bắc dãy Bạch Mã có mùa đông lạnh.</a:t>
            </a:r>
          </a:p>
        </p:txBody>
      </p:sp>
      <p:sp>
        <p:nvSpPr>
          <p:cNvPr id="36866" name="Rectangle 2"/>
          <p:cNvSpPr>
            <a:spLocks noGrp="1" noRot="1" noChangeArrowheads="1"/>
          </p:cNvSpPr>
          <p:nvPr>
            <p:ph type="title"/>
          </p:nvPr>
        </p:nvSpPr>
        <p:spPr/>
        <p:txBody>
          <a:bodyPr/>
          <a:lstStyle/>
          <a:p>
            <a:r>
              <a:rPr lang="en-US" sz="4000" b="0" u="sng" dirty="0" err="1">
                <a:solidFill>
                  <a:srgbClr val="0000FF"/>
                </a:solidFill>
              </a:rPr>
              <a:t>Ghi</a:t>
            </a:r>
            <a:r>
              <a:rPr lang="en-US" sz="4000" b="0" u="sng" dirty="0">
                <a:solidFill>
                  <a:srgbClr val="0000FF"/>
                </a:solidFill>
              </a:rPr>
              <a:t> </a:t>
            </a:r>
            <a:r>
              <a:rPr lang="en-US" sz="4000" b="0" u="sng" dirty="0" err="1">
                <a:solidFill>
                  <a:srgbClr val="0000FF"/>
                </a:solidFill>
              </a:rPr>
              <a:t>nhớ</a:t>
            </a:r>
            <a:r>
              <a:rPr lang="en-US" sz="4000" b="0" dirty="0">
                <a:solidFill>
                  <a:srgbClr val="0000FF"/>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10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68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68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 presetClass="emph" presetSubtype="2" fill="hold" grpId="0" nodeType="afterEffect">
                                  <p:stCondLst>
                                    <p:cond delay="0"/>
                                  </p:stCondLst>
                                  <p:childTnLst>
                                    <p:animClr clrSpc="rgb" dir="cw">
                                      <p:cBhvr override="childStyle">
                                        <p:cTn id="13" dur="2000" fill="hold"/>
                                        <p:tgtEl>
                                          <p:spTgt spid="36866"/>
                                        </p:tgtEl>
                                        <p:attrNameLst>
                                          <p:attrName>style.color</p:attrName>
                                        </p:attrNameLst>
                                      </p:cBhvr>
                                      <p:to>
                                        <a:srgbClr val="00FFCC"/>
                                      </p:to>
                                    </p:animClr>
                                  </p:childTnLst>
                                </p:cTn>
                              </p:par>
                            </p:childTnLst>
                          </p:cTn>
                        </p:par>
                        <p:par>
                          <p:cTn id="14" fill="hold">
                            <p:stCondLst>
                              <p:cond delay="3000"/>
                            </p:stCondLst>
                            <p:childTnLst>
                              <p:par>
                                <p:cTn id="15" presetID="3" presetClass="emph" presetSubtype="2" fill="hold" nodeType="afterEffect">
                                  <p:stCondLst>
                                    <p:cond delay="0"/>
                                  </p:stCondLst>
                                  <p:childTnLst>
                                    <p:animClr clrSpc="rgb" dir="cw">
                                      <p:cBhvr override="childStyle">
                                        <p:cTn id="16" dur="2000" fill="hold"/>
                                        <p:tgtEl>
                                          <p:spTgt spid="36867">
                                            <p:txEl>
                                              <p:pRg st="0" end="0"/>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ove-02-june">
            <a:hlinkClick r:id="rId5" action="ppaction://hlinksldjump"/>
          </p:cNvPr>
          <p:cNvPicPr>
            <a:picLocks noChangeAspect="1" noChangeArrowheads="1" noCrop="1"/>
          </p:cNvPicPr>
          <p:nvPr/>
        </p:nvPicPr>
        <p:blipFill>
          <a:blip r:embed="rId6"/>
          <a:srcRect/>
          <a:stretch>
            <a:fillRect/>
          </a:stretch>
        </p:blipFill>
        <p:spPr bwMode="auto">
          <a:xfrm rot="9689550" flipV="1">
            <a:off x="9401175" y="3798888"/>
            <a:ext cx="1379538" cy="1312862"/>
          </a:xfrm>
          <a:prstGeom prst="rect">
            <a:avLst/>
          </a:prstGeom>
          <a:noFill/>
          <a:ln w="9525">
            <a:noFill/>
            <a:miter lim="800000"/>
            <a:headEnd/>
            <a:tailEnd/>
          </a:ln>
        </p:spPr>
      </p:pic>
      <p:pic>
        <p:nvPicPr>
          <p:cNvPr id="37891" name="Picture 3" descr="Dove-02-june">
            <a:hlinkClick r:id="rId5" action="ppaction://hlinksldjump"/>
          </p:cNvPr>
          <p:cNvPicPr>
            <a:picLocks noChangeAspect="1" noChangeArrowheads="1" noCrop="1"/>
          </p:cNvPicPr>
          <p:nvPr/>
        </p:nvPicPr>
        <p:blipFill>
          <a:blip r:embed="rId6"/>
          <a:srcRect/>
          <a:stretch>
            <a:fillRect/>
          </a:stretch>
        </p:blipFill>
        <p:spPr bwMode="auto">
          <a:xfrm rot="8311403" flipV="1">
            <a:off x="9783763" y="2139950"/>
            <a:ext cx="1219200" cy="1068388"/>
          </a:xfrm>
          <a:prstGeom prst="rect">
            <a:avLst/>
          </a:prstGeom>
          <a:noFill/>
          <a:ln w="9525">
            <a:noFill/>
            <a:miter lim="800000"/>
            <a:headEnd/>
            <a:tailEnd/>
          </a:ln>
        </p:spPr>
      </p:pic>
      <p:pic>
        <p:nvPicPr>
          <p:cNvPr id="37892" name="Picture 4" descr="Dove-02-june">
            <a:hlinkClick r:id="rId5" action="ppaction://hlinksldjump"/>
          </p:cNvPr>
          <p:cNvPicPr>
            <a:picLocks noChangeAspect="1" noChangeArrowheads="1" noCrop="1"/>
          </p:cNvPicPr>
          <p:nvPr/>
        </p:nvPicPr>
        <p:blipFill>
          <a:blip r:embed="rId6"/>
          <a:srcRect/>
          <a:stretch>
            <a:fillRect/>
          </a:stretch>
        </p:blipFill>
        <p:spPr bwMode="auto">
          <a:xfrm rot="8311403" flipV="1">
            <a:off x="9704388" y="700088"/>
            <a:ext cx="1095375" cy="868362"/>
          </a:xfrm>
          <a:prstGeom prst="rect">
            <a:avLst/>
          </a:prstGeom>
          <a:noFill/>
          <a:ln w="9525">
            <a:noFill/>
            <a:miter lim="800000"/>
            <a:headEnd/>
            <a:tailEnd/>
          </a:ln>
        </p:spPr>
      </p:pic>
      <p:pic>
        <p:nvPicPr>
          <p:cNvPr id="37893" name="Picture 5" descr="Dove-02-june">
            <a:hlinkClick r:id="rId5" action="ppaction://hlinksldjump"/>
          </p:cNvPr>
          <p:cNvPicPr>
            <a:picLocks noChangeAspect="1" noChangeArrowheads="1" noCrop="1"/>
          </p:cNvPicPr>
          <p:nvPr/>
        </p:nvPicPr>
        <p:blipFill>
          <a:blip r:embed="rId6"/>
          <a:srcRect/>
          <a:stretch>
            <a:fillRect/>
          </a:stretch>
        </p:blipFill>
        <p:spPr bwMode="auto">
          <a:xfrm rot="-43403573">
            <a:off x="-1636713" y="4799013"/>
            <a:ext cx="1182688" cy="1042987"/>
          </a:xfrm>
          <a:prstGeom prst="rect">
            <a:avLst/>
          </a:prstGeom>
          <a:noFill/>
          <a:ln w="9525">
            <a:noFill/>
            <a:miter lim="800000"/>
            <a:headEnd/>
            <a:tailEnd/>
          </a:ln>
        </p:spPr>
      </p:pic>
      <p:pic>
        <p:nvPicPr>
          <p:cNvPr id="37894" name="Picture 6" descr="Dove-02-june">
            <a:hlinkClick r:id="rId5" action="ppaction://hlinksldjump"/>
          </p:cNvPr>
          <p:cNvPicPr>
            <a:picLocks noChangeAspect="1" noChangeArrowheads="1" noCrop="1"/>
          </p:cNvPicPr>
          <p:nvPr/>
        </p:nvPicPr>
        <p:blipFill>
          <a:blip r:embed="rId6"/>
          <a:srcRect/>
          <a:stretch>
            <a:fillRect/>
          </a:stretch>
        </p:blipFill>
        <p:spPr bwMode="auto">
          <a:xfrm rot="-43942258">
            <a:off x="-1458913" y="3711575"/>
            <a:ext cx="1447800" cy="784225"/>
          </a:xfrm>
          <a:prstGeom prst="rect">
            <a:avLst/>
          </a:prstGeom>
          <a:noFill/>
          <a:ln w="9525">
            <a:noFill/>
            <a:miter lim="800000"/>
            <a:headEnd/>
            <a:tailEnd/>
          </a:ln>
        </p:spPr>
      </p:pic>
      <p:sp>
        <p:nvSpPr>
          <p:cNvPr id="37895" name="Rectangle 7"/>
          <p:cNvSpPr>
            <a:spLocks noChangeArrowheads="1"/>
          </p:cNvSpPr>
          <p:nvPr/>
        </p:nvSpPr>
        <p:spPr bwMode="auto">
          <a:xfrm>
            <a:off x="685800" y="2286000"/>
            <a:ext cx="685800" cy="1066800"/>
          </a:xfrm>
          <a:prstGeom prst="rect">
            <a:avLst/>
          </a:prstGeom>
          <a:solidFill>
            <a:schemeClr val="accent1"/>
          </a:solidFill>
          <a:ln w="57150" cmpd="thinThick">
            <a:solidFill>
              <a:schemeClr val="tx1"/>
            </a:solidFill>
            <a:miter lim="800000"/>
            <a:headEnd/>
            <a:tailEnd/>
          </a:ln>
          <a:effectLst/>
        </p:spPr>
        <p:txBody>
          <a:bodyPr wrap="none" anchor="ctr"/>
          <a:lstStyle/>
          <a:p>
            <a:pPr algn="ctr" eaLnBrk="1" hangingPunct="1"/>
            <a:r>
              <a:rPr lang="en-US" sz="3200" b="1"/>
              <a:t>T</a:t>
            </a:r>
          </a:p>
        </p:txBody>
      </p:sp>
      <p:sp>
        <p:nvSpPr>
          <p:cNvPr id="37896" name="Rectangle 8"/>
          <p:cNvSpPr>
            <a:spLocks noChangeArrowheads="1"/>
          </p:cNvSpPr>
          <p:nvPr/>
        </p:nvSpPr>
        <p:spPr bwMode="auto">
          <a:xfrm>
            <a:off x="2057400" y="2286000"/>
            <a:ext cx="685800" cy="1066800"/>
          </a:xfrm>
          <a:prstGeom prst="rect">
            <a:avLst/>
          </a:prstGeom>
          <a:solidFill>
            <a:schemeClr val="accent1"/>
          </a:solidFill>
          <a:ln w="57150" cmpd="thinThick">
            <a:solidFill>
              <a:schemeClr val="tx1"/>
            </a:solidFill>
            <a:miter lim="800000"/>
            <a:headEnd/>
            <a:tailEnd/>
          </a:ln>
          <a:effectLst/>
        </p:spPr>
        <p:txBody>
          <a:bodyPr wrap="none" anchor="ctr"/>
          <a:lstStyle/>
          <a:p>
            <a:pPr algn="ctr" eaLnBrk="1" hangingPunct="1"/>
            <a:r>
              <a:rPr lang="en-US" sz="3200" b="1"/>
              <a:t>Ò</a:t>
            </a:r>
          </a:p>
        </p:txBody>
      </p:sp>
      <p:sp>
        <p:nvSpPr>
          <p:cNvPr id="37897" name="Rectangle 9"/>
          <p:cNvSpPr>
            <a:spLocks noChangeArrowheads="1"/>
          </p:cNvSpPr>
          <p:nvPr/>
        </p:nvSpPr>
        <p:spPr bwMode="auto">
          <a:xfrm>
            <a:off x="1371600" y="2514600"/>
            <a:ext cx="685800" cy="1066800"/>
          </a:xfrm>
          <a:prstGeom prst="rect">
            <a:avLst/>
          </a:prstGeom>
          <a:solidFill>
            <a:schemeClr val="accent1"/>
          </a:solidFill>
          <a:ln w="57150" cmpd="thinThick">
            <a:solidFill>
              <a:schemeClr val="tx1"/>
            </a:solidFill>
            <a:miter lim="800000"/>
            <a:headEnd/>
            <a:tailEnd/>
          </a:ln>
          <a:effectLst/>
        </p:spPr>
        <p:txBody>
          <a:bodyPr wrap="none" anchor="ctr"/>
          <a:lstStyle/>
          <a:p>
            <a:pPr algn="ctr" eaLnBrk="1" hangingPunct="1"/>
            <a:r>
              <a:rPr lang="en-US" sz="3200" b="1"/>
              <a:t>R</a:t>
            </a:r>
          </a:p>
        </p:txBody>
      </p:sp>
      <p:sp>
        <p:nvSpPr>
          <p:cNvPr id="37898" name="Rectangle 10"/>
          <p:cNvSpPr>
            <a:spLocks noChangeArrowheads="1"/>
          </p:cNvSpPr>
          <p:nvPr/>
        </p:nvSpPr>
        <p:spPr bwMode="auto">
          <a:xfrm>
            <a:off x="3429000" y="2286000"/>
            <a:ext cx="685800" cy="1066800"/>
          </a:xfrm>
          <a:prstGeom prst="rect">
            <a:avLst/>
          </a:prstGeom>
          <a:solidFill>
            <a:srgbClr val="FF00FF"/>
          </a:solidFill>
          <a:ln w="57150" cmpd="thinThick">
            <a:solidFill>
              <a:schemeClr val="tx1"/>
            </a:solidFill>
            <a:miter lim="800000"/>
            <a:headEnd/>
            <a:tailEnd/>
          </a:ln>
          <a:effectLst/>
        </p:spPr>
        <p:txBody>
          <a:bodyPr wrap="none" anchor="ctr"/>
          <a:lstStyle/>
          <a:p>
            <a:pPr algn="ctr" eaLnBrk="1" hangingPunct="1"/>
            <a:r>
              <a:rPr lang="en-US" sz="3200" b="1"/>
              <a:t>H</a:t>
            </a:r>
          </a:p>
        </p:txBody>
      </p:sp>
      <p:sp>
        <p:nvSpPr>
          <p:cNvPr id="37899" name="Rectangle 11"/>
          <p:cNvSpPr>
            <a:spLocks noChangeArrowheads="1"/>
          </p:cNvSpPr>
          <p:nvPr/>
        </p:nvSpPr>
        <p:spPr bwMode="auto">
          <a:xfrm>
            <a:off x="2743200" y="2514600"/>
            <a:ext cx="685800" cy="1066800"/>
          </a:xfrm>
          <a:prstGeom prst="rect">
            <a:avLst/>
          </a:prstGeom>
          <a:solidFill>
            <a:srgbClr val="FF00FF"/>
          </a:solidFill>
          <a:ln w="57150" cmpd="thinThick">
            <a:solidFill>
              <a:schemeClr val="tx1"/>
            </a:solidFill>
            <a:miter lim="800000"/>
            <a:headEnd/>
            <a:tailEnd/>
          </a:ln>
          <a:effectLst/>
        </p:spPr>
        <p:txBody>
          <a:bodyPr wrap="none" anchor="ctr"/>
          <a:lstStyle/>
          <a:p>
            <a:pPr algn="ctr" eaLnBrk="1" hangingPunct="1"/>
            <a:r>
              <a:rPr lang="en-US" sz="3200" b="1"/>
              <a:t>C</a:t>
            </a:r>
          </a:p>
        </p:txBody>
      </p:sp>
      <p:sp>
        <p:nvSpPr>
          <p:cNvPr id="37900" name="Rectangle 12"/>
          <p:cNvSpPr>
            <a:spLocks noChangeArrowheads="1"/>
          </p:cNvSpPr>
          <p:nvPr/>
        </p:nvSpPr>
        <p:spPr bwMode="auto">
          <a:xfrm>
            <a:off x="4114800" y="2514600"/>
            <a:ext cx="685800" cy="1066800"/>
          </a:xfrm>
          <a:prstGeom prst="rect">
            <a:avLst/>
          </a:prstGeom>
          <a:solidFill>
            <a:srgbClr val="FF00FF"/>
          </a:solidFill>
          <a:ln w="57150" cmpd="thinThick">
            <a:solidFill>
              <a:schemeClr val="tx1"/>
            </a:solidFill>
            <a:miter lim="800000"/>
            <a:headEnd/>
            <a:tailEnd/>
          </a:ln>
          <a:effectLst/>
        </p:spPr>
        <p:txBody>
          <a:bodyPr wrap="none" anchor="ctr"/>
          <a:lstStyle/>
          <a:p>
            <a:pPr algn="ctr" eaLnBrk="1" hangingPunct="1"/>
            <a:r>
              <a:rPr lang="en-US" sz="3200" b="1"/>
              <a:t>Ơ</a:t>
            </a:r>
          </a:p>
        </p:txBody>
      </p:sp>
      <p:sp>
        <p:nvSpPr>
          <p:cNvPr id="37901" name="Rectangle 13"/>
          <p:cNvSpPr>
            <a:spLocks noChangeArrowheads="1"/>
          </p:cNvSpPr>
          <p:nvPr/>
        </p:nvSpPr>
        <p:spPr bwMode="auto">
          <a:xfrm>
            <a:off x="5486400" y="2514600"/>
            <a:ext cx="685800" cy="1066800"/>
          </a:xfrm>
          <a:prstGeom prst="rect">
            <a:avLst/>
          </a:prstGeom>
          <a:solidFill>
            <a:srgbClr val="FF99CC"/>
          </a:solidFill>
          <a:ln w="57150" cmpd="thinThick">
            <a:solidFill>
              <a:schemeClr val="tx1"/>
            </a:solidFill>
            <a:miter lim="800000"/>
            <a:headEnd/>
            <a:tailEnd/>
          </a:ln>
          <a:effectLst/>
        </p:spPr>
        <p:txBody>
          <a:bodyPr wrap="none" anchor="ctr"/>
          <a:lstStyle/>
          <a:p>
            <a:pPr algn="ctr" eaLnBrk="1" hangingPunct="1"/>
            <a:r>
              <a:rPr lang="en-US" sz="3200" b="1"/>
              <a:t>Ô</a:t>
            </a:r>
          </a:p>
        </p:txBody>
      </p:sp>
      <p:sp>
        <p:nvSpPr>
          <p:cNvPr id="37902" name="Rectangle 14"/>
          <p:cNvSpPr>
            <a:spLocks noChangeArrowheads="1"/>
          </p:cNvSpPr>
          <p:nvPr/>
        </p:nvSpPr>
        <p:spPr bwMode="auto">
          <a:xfrm>
            <a:off x="4800600" y="2286000"/>
            <a:ext cx="685800" cy="1066800"/>
          </a:xfrm>
          <a:prstGeom prst="rect">
            <a:avLst/>
          </a:prstGeom>
          <a:solidFill>
            <a:srgbClr val="FF00FF"/>
          </a:solidFill>
          <a:ln w="57150" cmpd="thinThick">
            <a:solidFill>
              <a:schemeClr val="tx1"/>
            </a:solidFill>
            <a:miter lim="800000"/>
            <a:headEnd/>
            <a:tailEnd/>
          </a:ln>
          <a:effectLst/>
        </p:spPr>
        <p:txBody>
          <a:bodyPr wrap="none" anchor="ctr"/>
          <a:lstStyle/>
          <a:p>
            <a:pPr algn="ctr" eaLnBrk="1" hangingPunct="1"/>
            <a:r>
              <a:rPr lang="en-US" sz="3200" b="1"/>
              <a:t>I</a:t>
            </a:r>
          </a:p>
        </p:txBody>
      </p:sp>
      <p:sp>
        <p:nvSpPr>
          <p:cNvPr id="37903" name="Rectangle 15"/>
          <p:cNvSpPr>
            <a:spLocks noChangeArrowheads="1"/>
          </p:cNvSpPr>
          <p:nvPr/>
        </p:nvSpPr>
        <p:spPr bwMode="auto">
          <a:xfrm>
            <a:off x="6858000" y="2514600"/>
            <a:ext cx="685800" cy="1066800"/>
          </a:xfrm>
          <a:prstGeom prst="rect">
            <a:avLst/>
          </a:prstGeom>
          <a:solidFill>
            <a:srgbClr val="FF6600"/>
          </a:solidFill>
          <a:ln w="57150" cmpd="thinThick">
            <a:solidFill>
              <a:schemeClr val="tx1"/>
            </a:solidFill>
            <a:miter lim="800000"/>
            <a:headEnd/>
            <a:tailEnd/>
          </a:ln>
          <a:effectLst/>
        </p:spPr>
        <p:txBody>
          <a:bodyPr wrap="none" anchor="ctr"/>
          <a:lstStyle/>
          <a:p>
            <a:pPr algn="ctr" eaLnBrk="1" hangingPunct="1"/>
            <a:r>
              <a:rPr lang="en-US" sz="3200" b="1"/>
              <a:t>H</a:t>
            </a:r>
          </a:p>
        </p:txBody>
      </p:sp>
      <p:sp>
        <p:nvSpPr>
          <p:cNvPr id="37904" name="Rectangle 16"/>
          <p:cNvSpPr>
            <a:spLocks noChangeArrowheads="1"/>
          </p:cNvSpPr>
          <p:nvPr/>
        </p:nvSpPr>
        <p:spPr bwMode="auto">
          <a:xfrm>
            <a:off x="6172200" y="2286000"/>
            <a:ext cx="685800" cy="1066800"/>
          </a:xfrm>
          <a:prstGeom prst="rect">
            <a:avLst/>
          </a:prstGeom>
          <a:solidFill>
            <a:srgbClr val="FF6600"/>
          </a:solidFill>
          <a:ln w="57150" cmpd="thinThick">
            <a:solidFill>
              <a:schemeClr val="tx1"/>
            </a:solidFill>
            <a:miter lim="800000"/>
            <a:headEnd/>
            <a:tailEnd/>
          </a:ln>
          <a:effectLst/>
        </p:spPr>
        <p:txBody>
          <a:bodyPr wrap="none" anchor="ctr"/>
          <a:lstStyle/>
          <a:p>
            <a:pPr algn="ctr" eaLnBrk="1" hangingPunct="1"/>
            <a:r>
              <a:rPr lang="en-US" sz="3200" b="1"/>
              <a:t>C</a:t>
            </a:r>
          </a:p>
        </p:txBody>
      </p:sp>
      <p:sp>
        <p:nvSpPr>
          <p:cNvPr id="37905" name="Rectangle 17"/>
          <p:cNvSpPr>
            <a:spLocks noChangeArrowheads="1"/>
          </p:cNvSpPr>
          <p:nvPr/>
        </p:nvSpPr>
        <p:spPr bwMode="auto">
          <a:xfrm>
            <a:off x="7543800" y="2286000"/>
            <a:ext cx="685800" cy="1066800"/>
          </a:xfrm>
          <a:prstGeom prst="rect">
            <a:avLst/>
          </a:prstGeom>
          <a:solidFill>
            <a:srgbClr val="FF6600"/>
          </a:solidFill>
          <a:ln w="57150" cmpd="thinThick">
            <a:solidFill>
              <a:schemeClr val="tx1"/>
            </a:solidFill>
            <a:miter lim="800000"/>
            <a:headEnd/>
            <a:tailEnd/>
          </a:ln>
          <a:effectLst/>
        </p:spPr>
        <p:txBody>
          <a:bodyPr wrap="none" anchor="ctr"/>
          <a:lstStyle/>
          <a:p>
            <a:pPr algn="ctr" eaLnBrk="1" hangingPunct="1"/>
            <a:r>
              <a:rPr lang="en-US" sz="3200" b="1"/>
              <a:t>Ữ</a:t>
            </a:r>
          </a:p>
        </p:txBody>
      </p:sp>
      <p:sp>
        <p:nvSpPr>
          <p:cNvPr id="37906" name="AutoShape 18"/>
          <p:cNvSpPr>
            <a:spLocks noChangeArrowheads="1"/>
          </p:cNvSpPr>
          <p:nvPr/>
        </p:nvSpPr>
        <p:spPr bwMode="auto">
          <a:xfrm>
            <a:off x="9982200" y="5410200"/>
            <a:ext cx="1905000" cy="1447800"/>
          </a:xfrm>
          <a:prstGeom prst="star32">
            <a:avLst>
              <a:gd name="adj" fmla="val 9097"/>
            </a:avLst>
          </a:prstGeom>
          <a:solidFill>
            <a:srgbClr val="FFFF00"/>
          </a:solidFill>
          <a:ln w="9525">
            <a:solidFill>
              <a:srgbClr val="FF00FF"/>
            </a:solidFill>
            <a:miter lim="800000"/>
            <a:headEnd/>
            <a:tailEnd/>
          </a:ln>
          <a:effectLst/>
        </p:spPr>
        <p:txBody>
          <a:bodyPr wrap="none" anchor="ctr"/>
          <a:lstStyle/>
          <a:p>
            <a:endParaRPr lang="en-US"/>
          </a:p>
        </p:txBody>
      </p:sp>
      <p:sp>
        <p:nvSpPr>
          <p:cNvPr id="37907" name="AutoShape 19"/>
          <p:cNvSpPr>
            <a:spLocks noChangeArrowheads="1"/>
          </p:cNvSpPr>
          <p:nvPr/>
        </p:nvSpPr>
        <p:spPr bwMode="auto">
          <a:xfrm>
            <a:off x="11201400" y="5410200"/>
            <a:ext cx="1905000" cy="1447800"/>
          </a:xfrm>
          <a:prstGeom prst="star32">
            <a:avLst>
              <a:gd name="adj" fmla="val 9097"/>
            </a:avLst>
          </a:prstGeom>
          <a:solidFill>
            <a:srgbClr val="FFFF00"/>
          </a:solidFill>
          <a:ln w="9525">
            <a:solidFill>
              <a:srgbClr val="FF00FF"/>
            </a:solidFill>
            <a:miter lim="800000"/>
            <a:headEnd/>
            <a:tailEnd/>
          </a:ln>
          <a:effectLst/>
        </p:spPr>
        <p:txBody>
          <a:bodyPr wrap="none" anchor="ctr"/>
          <a:lstStyle/>
          <a:p>
            <a:endParaRPr lang="en-US"/>
          </a:p>
        </p:txBody>
      </p:sp>
      <p:sp>
        <p:nvSpPr>
          <p:cNvPr id="37908" name="AutoShape 20"/>
          <p:cNvSpPr>
            <a:spLocks noChangeArrowheads="1"/>
          </p:cNvSpPr>
          <p:nvPr/>
        </p:nvSpPr>
        <p:spPr bwMode="auto">
          <a:xfrm>
            <a:off x="10744200" y="1447800"/>
            <a:ext cx="1905000" cy="1447800"/>
          </a:xfrm>
          <a:prstGeom prst="star32">
            <a:avLst>
              <a:gd name="adj" fmla="val 9097"/>
            </a:avLst>
          </a:prstGeom>
          <a:solidFill>
            <a:srgbClr val="FFFF00"/>
          </a:solidFill>
          <a:ln w="9525">
            <a:solidFill>
              <a:srgbClr val="FF00FF"/>
            </a:solidFill>
            <a:miter lim="800000"/>
            <a:headEnd/>
            <a:tailEnd/>
          </a:ln>
          <a:effectLst/>
        </p:spPr>
        <p:txBody>
          <a:bodyPr wrap="none" anchor="ctr"/>
          <a:lstStyle/>
          <a:p>
            <a:endParaRPr lang="en-US"/>
          </a:p>
        </p:txBody>
      </p:sp>
      <p:sp>
        <p:nvSpPr>
          <p:cNvPr id="37909" name="AutoShape 21"/>
          <p:cNvSpPr>
            <a:spLocks noChangeArrowheads="1"/>
          </p:cNvSpPr>
          <p:nvPr/>
        </p:nvSpPr>
        <p:spPr bwMode="auto">
          <a:xfrm>
            <a:off x="10668000" y="0"/>
            <a:ext cx="1905000" cy="1447800"/>
          </a:xfrm>
          <a:prstGeom prst="star32">
            <a:avLst>
              <a:gd name="adj" fmla="val 9097"/>
            </a:avLst>
          </a:prstGeom>
          <a:solidFill>
            <a:srgbClr val="FFFF00"/>
          </a:solidFill>
          <a:ln w="9525">
            <a:solidFill>
              <a:srgbClr val="FF00FF"/>
            </a:solidFill>
            <a:miter lim="800000"/>
            <a:headEnd/>
            <a:tailEnd/>
          </a:ln>
          <a:effectLst/>
        </p:spPr>
        <p:txBody>
          <a:bodyPr wrap="none" anchor="ctr"/>
          <a:lstStyle/>
          <a:p>
            <a:endParaRPr lang="en-US"/>
          </a:p>
        </p:txBody>
      </p:sp>
      <p:sp>
        <p:nvSpPr>
          <p:cNvPr id="37910" name="AutoShape 22"/>
          <p:cNvSpPr>
            <a:spLocks noChangeArrowheads="1"/>
          </p:cNvSpPr>
          <p:nvPr/>
        </p:nvSpPr>
        <p:spPr bwMode="auto">
          <a:xfrm>
            <a:off x="10820400" y="3733800"/>
            <a:ext cx="1905000" cy="1447800"/>
          </a:xfrm>
          <a:prstGeom prst="star32">
            <a:avLst>
              <a:gd name="adj" fmla="val 9097"/>
            </a:avLst>
          </a:prstGeom>
          <a:solidFill>
            <a:srgbClr val="FFFF00"/>
          </a:solidFill>
          <a:ln w="9525">
            <a:solidFill>
              <a:srgbClr val="FF00FF"/>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7895"/>
                                        </p:tgtEl>
                                        <p:attrNameLst>
                                          <p:attrName>style.visibility</p:attrName>
                                        </p:attrNameLst>
                                      </p:cBhvr>
                                      <p:to>
                                        <p:strVal val="visible"/>
                                      </p:to>
                                    </p:set>
                                    <p:anim by="(-#ppt_w*2)" calcmode="lin" valueType="num">
                                      <p:cBhvr rctx="PPT">
                                        <p:cTn id="7" dur="500" autoRev="1" fill="hold">
                                          <p:stCondLst>
                                            <p:cond delay="0"/>
                                          </p:stCondLst>
                                        </p:cTn>
                                        <p:tgtEl>
                                          <p:spTgt spid="37895"/>
                                        </p:tgtEl>
                                        <p:attrNameLst>
                                          <p:attrName>ppt_w</p:attrName>
                                        </p:attrNameLst>
                                      </p:cBhvr>
                                    </p:anim>
                                    <p:anim by="(#ppt_w*0.50)" calcmode="lin" valueType="num">
                                      <p:cBhvr>
                                        <p:cTn id="8" dur="500" decel="50000" autoRev="1" fill="hold">
                                          <p:stCondLst>
                                            <p:cond delay="0"/>
                                          </p:stCondLst>
                                        </p:cTn>
                                        <p:tgtEl>
                                          <p:spTgt spid="37895"/>
                                        </p:tgtEl>
                                        <p:attrNameLst>
                                          <p:attrName>ppt_x</p:attrName>
                                        </p:attrNameLst>
                                      </p:cBhvr>
                                    </p:anim>
                                    <p:anim from="(-#ppt_h/2)" to="(#ppt_y)" calcmode="lin" valueType="num">
                                      <p:cBhvr>
                                        <p:cTn id="9" dur="1000" fill="hold">
                                          <p:stCondLst>
                                            <p:cond delay="0"/>
                                          </p:stCondLst>
                                        </p:cTn>
                                        <p:tgtEl>
                                          <p:spTgt spid="37895"/>
                                        </p:tgtEl>
                                        <p:attrNameLst>
                                          <p:attrName>ppt_y</p:attrName>
                                        </p:attrNameLst>
                                      </p:cBhvr>
                                    </p:anim>
                                    <p:animRot by="21600000">
                                      <p:cBhvr>
                                        <p:cTn id="10" dur="1000" fill="hold">
                                          <p:stCondLst>
                                            <p:cond delay="0"/>
                                          </p:stCondLst>
                                        </p:cTn>
                                        <p:tgtEl>
                                          <p:spTgt spid="3789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hammer.wav" builtIn="1"/>
                                        </p:tgtEl>
                                      </p:cMediaNode>
                                    </p:audio>
                                  </p:subTnLst>
                                </p:cTn>
                              </p:par>
                            </p:childTnLst>
                          </p:cTn>
                        </p:par>
                        <p:par>
                          <p:cTn id="11" fill="hold">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7896"/>
                                        </p:tgtEl>
                                        <p:attrNameLst>
                                          <p:attrName>style.visibility</p:attrName>
                                        </p:attrNameLst>
                                      </p:cBhvr>
                                      <p:to>
                                        <p:strVal val="visible"/>
                                      </p:to>
                                    </p:set>
                                    <p:anim by="(-#ppt_w*2)" calcmode="lin" valueType="num">
                                      <p:cBhvr rctx="PPT">
                                        <p:cTn id="14" dur="500" autoRev="1" fill="hold">
                                          <p:stCondLst>
                                            <p:cond delay="0"/>
                                          </p:stCondLst>
                                        </p:cTn>
                                        <p:tgtEl>
                                          <p:spTgt spid="37896"/>
                                        </p:tgtEl>
                                        <p:attrNameLst>
                                          <p:attrName>ppt_w</p:attrName>
                                        </p:attrNameLst>
                                      </p:cBhvr>
                                    </p:anim>
                                    <p:anim by="(#ppt_w*0.50)" calcmode="lin" valueType="num">
                                      <p:cBhvr>
                                        <p:cTn id="15" dur="500" decel="50000" autoRev="1" fill="hold">
                                          <p:stCondLst>
                                            <p:cond delay="0"/>
                                          </p:stCondLst>
                                        </p:cTn>
                                        <p:tgtEl>
                                          <p:spTgt spid="37896"/>
                                        </p:tgtEl>
                                        <p:attrNameLst>
                                          <p:attrName>ppt_x</p:attrName>
                                        </p:attrNameLst>
                                      </p:cBhvr>
                                    </p:anim>
                                    <p:anim from="(-#ppt_h/2)" to="(#ppt_y)" calcmode="lin" valueType="num">
                                      <p:cBhvr>
                                        <p:cTn id="16" dur="1000" fill="hold">
                                          <p:stCondLst>
                                            <p:cond delay="0"/>
                                          </p:stCondLst>
                                        </p:cTn>
                                        <p:tgtEl>
                                          <p:spTgt spid="37896"/>
                                        </p:tgtEl>
                                        <p:attrNameLst>
                                          <p:attrName>ppt_y</p:attrName>
                                        </p:attrNameLst>
                                      </p:cBhvr>
                                    </p:anim>
                                    <p:animRot by="21600000">
                                      <p:cBhvr>
                                        <p:cTn id="17" dur="1000" fill="hold">
                                          <p:stCondLst>
                                            <p:cond delay="0"/>
                                          </p:stCondLst>
                                        </p:cTn>
                                        <p:tgtEl>
                                          <p:spTgt spid="37896"/>
                                        </p:tgtEl>
                                        <p:attrNameLst>
                                          <p:attrName>r</p:attrName>
                                        </p:attrNameLst>
                                      </p:cBhvr>
                                    </p:animRot>
                                  </p:childTnLst>
                                  <p:subTnLst>
                                    <p:audio>
                                      <p:cMediaNode>
                                        <p:cTn display="0" masterRel="sameClick">
                                          <p:stCondLst>
                                            <p:cond evt="begin" delay="0">
                                              <p:tn val="12"/>
                                            </p:cond>
                                          </p:stCondLst>
                                          <p:endCondLst>
                                            <p:cond evt="onStopAudio" delay="0">
                                              <p:tgtEl>
                                                <p:sldTgt/>
                                              </p:tgtEl>
                                            </p:cond>
                                          </p:endCondLst>
                                        </p:cTn>
                                        <p:tgtEl>
                                          <p:sndTgt r:embed="rId3" name="cashreg.wav" builtIn="1"/>
                                        </p:tgtEl>
                                      </p:cMediaNode>
                                    </p:audio>
                                  </p:subTnLst>
                                </p:cTn>
                              </p:par>
                            </p:childTnLst>
                          </p:cTn>
                        </p:par>
                        <p:par>
                          <p:cTn id="18" fill="hold">
                            <p:stCondLst>
                              <p:cond delay="2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37897"/>
                                        </p:tgtEl>
                                        <p:attrNameLst>
                                          <p:attrName>style.visibility</p:attrName>
                                        </p:attrNameLst>
                                      </p:cBhvr>
                                      <p:to>
                                        <p:strVal val="visible"/>
                                      </p:to>
                                    </p:set>
                                    <p:anim by="(-#ppt_w*2)" calcmode="lin" valueType="num">
                                      <p:cBhvr rctx="PPT">
                                        <p:cTn id="21" dur="500" autoRev="1" fill="hold">
                                          <p:stCondLst>
                                            <p:cond delay="0"/>
                                          </p:stCondLst>
                                        </p:cTn>
                                        <p:tgtEl>
                                          <p:spTgt spid="37897"/>
                                        </p:tgtEl>
                                        <p:attrNameLst>
                                          <p:attrName>ppt_w</p:attrName>
                                        </p:attrNameLst>
                                      </p:cBhvr>
                                    </p:anim>
                                    <p:anim by="(#ppt_w*0.50)" calcmode="lin" valueType="num">
                                      <p:cBhvr>
                                        <p:cTn id="22" dur="500" decel="50000" autoRev="1" fill="hold">
                                          <p:stCondLst>
                                            <p:cond delay="0"/>
                                          </p:stCondLst>
                                        </p:cTn>
                                        <p:tgtEl>
                                          <p:spTgt spid="37897"/>
                                        </p:tgtEl>
                                        <p:attrNameLst>
                                          <p:attrName>ppt_x</p:attrName>
                                        </p:attrNameLst>
                                      </p:cBhvr>
                                    </p:anim>
                                    <p:anim from="(-#ppt_h/2)" to="(#ppt_y)" calcmode="lin" valueType="num">
                                      <p:cBhvr>
                                        <p:cTn id="23" dur="1000" fill="hold">
                                          <p:stCondLst>
                                            <p:cond delay="0"/>
                                          </p:stCondLst>
                                        </p:cTn>
                                        <p:tgtEl>
                                          <p:spTgt spid="37897"/>
                                        </p:tgtEl>
                                        <p:attrNameLst>
                                          <p:attrName>ppt_y</p:attrName>
                                        </p:attrNameLst>
                                      </p:cBhvr>
                                    </p:anim>
                                    <p:animRot by="21600000">
                                      <p:cBhvr>
                                        <p:cTn id="24" dur="1000" fill="hold">
                                          <p:stCondLst>
                                            <p:cond delay="0"/>
                                          </p:stCondLst>
                                        </p:cTn>
                                        <p:tgtEl>
                                          <p:spTgt spid="37897"/>
                                        </p:tgtEl>
                                        <p:attrNameLst>
                                          <p:attrName>r</p:attrName>
                                        </p:attrNameLst>
                                      </p:cBhvr>
                                    </p:animRot>
                                  </p:childTnLst>
                                  <p:subTnLst>
                                    <p:audio>
                                      <p:cMediaNode>
                                        <p:cTn display="0" masterRel="sameClick">
                                          <p:stCondLst>
                                            <p:cond evt="begin" delay="0">
                                              <p:tn val="19"/>
                                            </p:cond>
                                          </p:stCondLst>
                                          <p:endCondLst>
                                            <p:cond evt="onStopAudio" delay="0">
                                              <p:tgtEl>
                                                <p:sldTgt/>
                                              </p:tgtEl>
                                            </p:cond>
                                          </p:endCondLst>
                                        </p:cTn>
                                        <p:tgtEl>
                                          <p:sndTgt r:embed="rId3" name="cashreg.wav" builtIn="1"/>
                                        </p:tgtEl>
                                      </p:cMediaNode>
                                    </p:audio>
                                  </p:subTnLst>
                                </p:cTn>
                              </p:par>
                            </p:childTnLst>
                          </p:cTn>
                        </p:par>
                        <p:par>
                          <p:cTn id="25" fill="hold">
                            <p:stCondLst>
                              <p:cond delay="30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37898"/>
                                        </p:tgtEl>
                                        <p:attrNameLst>
                                          <p:attrName>style.visibility</p:attrName>
                                        </p:attrNameLst>
                                      </p:cBhvr>
                                      <p:to>
                                        <p:strVal val="visible"/>
                                      </p:to>
                                    </p:set>
                                    <p:anim by="(-#ppt_w*2)" calcmode="lin" valueType="num">
                                      <p:cBhvr rctx="PPT">
                                        <p:cTn id="28" dur="500" autoRev="1" fill="hold">
                                          <p:stCondLst>
                                            <p:cond delay="0"/>
                                          </p:stCondLst>
                                        </p:cTn>
                                        <p:tgtEl>
                                          <p:spTgt spid="37898"/>
                                        </p:tgtEl>
                                        <p:attrNameLst>
                                          <p:attrName>ppt_w</p:attrName>
                                        </p:attrNameLst>
                                      </p:cBhvr>
                                    </p:anim>
                                    <p:anim by="(#ppt_w*0.50)" calcmode="lin" valueType="num">
                                      <p:cBhvr>
                                        <p:cTn id="29" dur="500" decel="50000" autoRev="1" fill="hold">
                                          <p:stCondLst>
                                            <p:cond delay="0"/>
                                          </p:stCondLst>
                                        </p:cTn>
                                        <p:tgtEl>
                                          <p:spTgt spid="37898"/>
                                        </p:tgtEl>
                                        <p:attrNameLst>
                                          <p:attrName>ppt_x</p:attrName>
                                        </p:attrNameLst>
                                      </p:cBhvr>
                                    </p:anim>
                                    <p:anim from="(-#ppt_h/2)" to="(#ppt_y)" calcmode="lin" valueType="num">
                                      <p:cBhvr>
                                        <p:cTn id="30" dur="1000" fill="hold">
                                          <p:stCondLst>
                                            <p:cond delay="0"/>
                                          </p:stCondLst>
                                        </p:cTn>
                                        <p:tgtEl>
                                          <p:spTgt spid="37898"/>
                                        </p:tgtEl>
                                        <p:attrNameLst>
                                          <p:attrName>ppt_y</p:attrName>
                                        </p:attrNameLst>
                                      </p:cBhvr>
                                    </p:anim>
                                    <p:animRot by="21600000">
                                      <p:cBhvr>
                                        <p:cTn id="31" dur="1000" fill="hold">
                                          <p:stCondLst>
                                            <p:cond delay="0"/>
                                          </p:stCondLst>
                                        </p:cTn>
                                        <p:tgtEl>
                                          <p:spTgt spid="37898"/>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cashreg.wav" builtIn="1"/>
                                        </p:tgtEl>
                                      </p:cMediaNode>
                                    </p:audio>
                                  </p:subTnLst>
                                </p:cTn>
                              </p:par>
                            </p:childTnLst>
                          </p:cTn>
                        </p:par>
                        <p:par>
                          <p:cTn id="32" fill="hold">
                            <p:stCondLst>
                              <p:cond delay="40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37899"/>
                                        </p:tgtEl>
                                        <p:attrNameLst>
                                          <p:attrName>style.visibility</p:attrName>
                                        </p:attrNameLst>
                                      </p:cBhvr>
                                      <p:to>
                                        <p:strVal val="visible"/>
                                      </p:to>
                                    </p:set>
                                    <p:anim by="(-#ppt_w*2)" calcmode="lin" valueType="num">
                                      <p:cBhvr rctx="PPT">
                                        <p:cTn id="35" dur="500" autoRev="1" fill="hold">
                                          <p:stCondLst>
                                            <p:cond delay="0"/>
                                          </p:stCondLst>
                                        </p:cTn>
                                        <p:tgtEl>
                                          <p:spTgt spid="37899"/>
                                        </p:tgtEl>
                                        <p:attrNameLst>
                                          <p:attrName>ppt_w</p:attrName>
                                        </p:attrNameLst>
                                      </p:cBhvr>
                                    </p:anim>
                                    <p:anim by="(#ppt_w*0.50)" calcmode="lin" valueType="num">
                                      <p:cBhvr>
                                        <p:cTn id="36" dur="500" decel="50000" autoRev="1" fill="hold">
                                          <p:stCondLst>
                                            <p:cond delay="0"/>
                                          </p:stCondLst>
                                        </p:cTn>
                                        <p:tgtEl>
                                          <p:spTgt spid="37899"/>
                                        </p:tgtEl>
                                        <p:attrNameLst>
                                          <p:attrName>ppt_x</p:attrName>
                                        </p:attrNameLst>
                                      </p:cBhvr>
                                    </p:anim>
                                    <p:anim from="(-#ppt_h/2)" to="(#ppt_y)" calcmode="lin" valueType="num">
                                      <p:cBhvr>
                                        <p:cTn id="37" dur="1000" fill="hold">
                                          <p:stCondLst>
                                            <p:cond delay="0"/>
                                          </p:stCondLst>
                                        </p:cTn>
                                        <p:tgtEl>
                                          <p:spTgt spid="37899"/>
                                        </p:tgtEl>
                                        <p:attrNameLst>
                                          <p:attrName>ppt_y</p:attrName>
                                        </p:attrNameLst>
                                      </p:cBhvr>
                                    </p:anim>
                                    <p:animRot by="21600000">
                                      <p:cBhvr>
                                        <p:cTn id="38" dur="1000" fill="hold">
                                          <p:stCondLst>
                                            <p:cond delay="0"/>
                                          </p:stCondLst>
                                        </p:cTn>
                                        <p:tgtEl>
                                          <p:spTgt spid="37899"/>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3" name="cashreg.wav" builtIn="1"/>
                                        </p:tgtEl>
                                      </p:cMediaNode>
                                    </p:audio>
                                  </p:subTnLst>
                                </p:cTn>
                              </p:par>
                            </p:childTnLst>
                          </p:cTn>
                        </p:par>
                        <p:par>
                          <p:cTn id="39" fill="hold">
                            <p:stCondLst>
                              <p:cond delay="5000"/>
                            </p:stCondLst>
                            <p:childTnLst>
                              <p:par>
                                <p:cTn id="40" presetID="56" presetClass="entr" presetSubtype="0" fill="hold" grpId="0" nodeType="afterEffect">
                                  <p:stCondLst>
                                    <p:cond delay="0"/>
                                  </p:stCondLst>
                                  <p:iterate type="lt">
                                    <p:tmPct val="10000"/>
                                  </p:iterate>
                                  <p:childTnLst>
                                    <p:set>
                                      <p:cBhvr>
                                        <p:cTn id="41" dur="1" fill="hold">
                                          <p:stCondLst>
                                            <p:cond delay="0"/>
                                          </p:stCondLst>
                                        </p:cTn>
                                        <p:tgtEl>
                                          <p:spTgt spid="37900"/>
                                        </p:tgtEl>
                                        <p:attrNameLst>
                                          <p:attrName>style.visibility</p:attrName>
                                        </p:attrNameLst>
                                      </p:cBhvr>
                                      <p:to>
                                        <p:strVal val="visible"/>
                                      </p:to>
                                    </p:set>
                                    <p:anim by="(-#ppt_w*2)" calcmode="lin" valueType="num">
                                      <p:cBhvr rctx="PPT">
                                        <p:cTn id="42" dur="500" autoRev="1" fill="hold">
                                          <p:stCondLst>
                                            <p:cond delay="0"/>
                                          </p:stCondLst>
                                        </p:cTn>
                                        <p:tgtEl>
                                          <p:spTgt spid="37900"/>
                                        </p:tgtEl>
                                        <p:attrNameLst>
                                          <p:attrName>ppt_w</p:attrName>
                                        </p:attrNameLst>
                                      </p:cBhvr>
                                    </p:anim>
                                    <p:anim by="(#ppt_w*0.50)" calcmode="lin" valueType="num">
                                      <p:cBhvr>
                                        <p:cTn id="43" dur="500" decel="50000" autoRev="1" fill="hold">
                                          <p:stCondLst>
                                            <p:cond delay="0"/>
                                          </p:stCondLst>
                                        </p:cTn>
                                        <p:tgtEl>
                                          <p:spTgt spid="37900"/>
                                        </p:tgtEl>
                                        <p:attrNameLst>
                                          <p:attrName>ppt_x</p:attrName>
                                        </p:attrNameLst>
                                      </p:cBhvr>
                                    </p:anim>
                                    <p:anim from="(-#ppt_h/2)" to="(#ppt_y)" calcmode="lin" valueType="num">
                                      <p:cBhvr>
                                        <p:cTn id="44" dur="1000" fill="hold">
                                          <p:stCondLst>
                                            <p:cond delay="0"/>
                                          </p:stCondLst>
                                        </p:cTn>
                                        <p:tgtEl>
                                          <p:spTgt spid="37900"/>
                                        </p:tgtEl>
                                        <p:attrNameLst>
                                          <p:attrName>ppt_y</p:attrName>
                                        </p:attrNameLst>
                                      </p:cBhvr>
                                    </p:anim>
                                    <p:animRot by="21600000">
                                      <p:cBhvr>
                                        <p:cTn id="45" dur="1000" fill="hold">
                                          <p:stCondLst>
                                            <p:cond delay="0"/>
                                          </p:stCondLst>
                                        </p:cTn>
                                        <p:tgtEl>
                                          <p:spTgt spid="37900"/>
                                        </p:tgtEl>
                                        <p:attrNameLst>
                                          <p:attrName>r</p:attrName>
                                        </p:attrNameLst>
                                      </p:cBhvr>
                                    </p:animRot>
                                  </p:childTnLst>
                                  <p:subTnLst>
                                    <p:audio>
                                      <p:cMediaNode>
                                        <p:cTn display="0" masterRel="sameClick">
                                          <p:stCondLst>
                                            <p:cond evt="begin" delay="0">
                                              <p:tn val="40"/>
                                            </p:cond>
                                          </p:stCondLst>
                                          <p:endCondLst>
                                            <p:cond evt="onStopAudio" delay="0">
                                              <p:tgtEl>
                                                <p:sldTgt/>
                                              </p:tgtEl>
                                            </p:cond>
                                          </p:endCondLst>
                                        </p:cTn>
                                        <p:tgtEl>
                                          <p:sndTgt r:embed="rId3" name="cashreg.wav" builtIn="1"/>
                                        </p:tgtEl>
                                      </p:cMediaNode>
                                    </p:audio>
                                  </p:subTnLst>
                                </p:cTn>
                              </p:par>
                            </p:childTnLst>
                          </p:cTn>
                        </p:par>
                        <p:par>
                          <p:cTn id="46" fill="hold">
                            <p:stCondLst>
                              <p:cond delay="60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37901"/>
                                        </p:tgtEl>
                                        <p:attrNameLst>
                                          <p:attrName>style.visibility</p:attrName>
                                        </p:attrNameLst>
                                      </p:cBhvr>
                                      <p:to>
                                        <p:strVal val="visible"/>
                                      </p:to>
                                    </p:set>
                                    <p:anim by="(-#ppt_w*2)" calcmode="lin" valueType="num">
                                      <p:cBhvr rctx="PPT">
                                        <p:cTn id="49" dur="500" autoRev="1" fill="hold">
                                          <p:stCondLst>
                                            <p:cond delay="0"/>
                                          </p:stCondLst>
                                        </p:cTn>
                                        <p:tgtEl>
                                          <p:spTgt spid="37901"/>
                                        </p:tgtEl>
                                        <p:attrNameLst>
                                          <p:attrName>ppt_w</p:attrName>
                                        </p:attrNameLst>
                                      </p:cBhvr>
                                    </p:anim>
                                    <p:anim by="(#ppt_w*0.50)" calcmode="lin" valueType="num">
                                      <p:cBhvr>
                                        <p:cTn id="50" dur="500" decel="50000" autoRev="1" fill="hold">
                                          <p:stCondLst>
                                            <p:cond delay="0"/>
                                          </p:stCondLst>
                                        </p:cTn>
                                        <p:tgtEl>
                                          <p:spTgt spid="37901"/>
                                        </p:tgtEl>
                                        <p:attrNameLst>
                                          <p:attrName>ppt_x</p:attrName>
                                        </p:attrNameLst>
                                      </p:cBhvr>
                                    </p:anim>
                                    <p:anim from="(-#ppt_h/2)" to="(#ppt_y)" calcmode="lin" valueType="num">
                                      <p:cBhvr>
                                        <p:cTn id="51" dur="1000" fill="hold">
                                          <p:stCondLst>
                                            <p:cond delay="0"/>
                                          </p:stCondLst>
                                        </p:cTn>
                                        <p:tgtEl>
                                          <p:spTgt spid="37901"/>
                                        </p:tgtEl>
                                        <p:attrNameLst>
                                          <p:attrName>ppt_y</p:attrName>
                                        </p:attrNameLst>
                                      </p:cBhvr>
                                    </p:anim>
                                    <p:animRot by="21600000">
                                      <p:cBhvr>
                                        <p:cTn id="52" dur="1000" fill="hold">
                                          <p:stCondLst>
                                            <p:cond delay="0"/>
                                          </p:stCondLst>
                                        </p:cTn>
                                        <p:tgtEl>
                                          <p:spTgt spid="37901"/>
                                        </p:tgtEl>
                                        <p:attrNameLst>
                                          <p:attrName>r</p:attrName>
                                        </p:attrNameLst>
                                      </p:cBhvr>
                                    </p:animRot>
                                  </p:childTnLst>
                                  <p:subTnLst>
                                    <p:audio>
                                      <p:cMediaNode>
                                        <p:cTn display="0" masterRel="sameClick">
                                          <p:stCondLst>
                                            <p:cond evt="begin" delay="0">
                                              <p:tn val="47"/>
                                            </p:cond>
                                          </p:stCondLst>
                                          <p:endCondLst>
                                            <p:cond evt="onStopAudio" delay="0">
                                              <p:tgtEl>
                                                <p:sldTgt/>
                                              </p:tgtEl>
                                            </p:cond>
                                          </p:endCondLst>
                                        </p:cTn>
                                        <p:tgtEl>
                                          <p:sndTgt r:embed="rId3" name="cashreg.wav" builtIn="1"/>
                                        </p:tgtEl>
                                      </p:cMediaNode>
                                    </p:audio>
                                  </p:subTnLst>
                                </p:cTn>
                              </p:par>
                            </p:childTnLst>
                          </p:cTn>
                        </p:par>
                        <p:par>
                          <p:cTn id="53" fill="hold">
                            <p:stCondLst>
                              <p:cond delay="7000"/>
                            </p:stCondLst>
                            <p:childTnLst>
                              <p:par>
                                <p:cTn id="54" presetID="56" presetClass="entr" presetSubtype="0" fill="hold" grpId="0" nodeType="afterEffect">
                                  <p:stCondLst>
                                    <p:cond delay="0"/>
                                  </p:stCondLst>
                                  <p:iterate type="lt">
                                    <p:tmPct val="10000"/>
                                  </p:iterate>
                                  <p:childTnLst>
                                    <p:set>
                                      <p:cBhvr>
                                        <p:cTn id="55" dur="1" fill="hold">
                                          <p:stCondLst>
                                            <p:cond delay="0"/>
                                          </p:stCondLst>
                                        </p:cTn>
                                        <p:tgtEl>
                                          <p:spTgt spid="37903"/>
                                        </p:tgtEl>
                                        <p:attrNameLst>
                                          <p:attrName>style.visibility</p:attrName>
                                        </p:attrNameLst>
                                      </p:cBhvr>
                                      <p:to>
                                        <p:strVal val="visible"/>
                                      </p:to>
                                    </p:set>
                                    <p:anim by="(-#ppt_w*2)" calcmode="lin" valueType="num">
                                      <p:cBhvr rctx="PPT">
                                        <p:cTn id="56" dur="500" autoRev="1" fill="hold">
                                          <p:stCondLst>
                                            <p:cond delay="0"/>
                                          </p:stCondLst>
                                        </p:cTn>
                                        <p:tgtEl>
                                          <p:spTgt spid="37903"/>
                                        </p:tgtEl>
                                        <p:attrNameLst>
                                          <p:attrName>ppt_w</p:attrName>
                                        </p:attrNameLst>
                                      </p:cBhvr>
                                    </p:anim>
                                    <p:anim by="(#ppt_w*0.50)" calcmode="lin" valueType="num">
                                      <p:cBhvr>
                                        <p:cTn id="57" dur="500" decel="50000" autoRev="1" fill="hold">
                                          <p:stCondLst>
                                            <p:cond delay="0"/>
                                          </p:stCondLst>
                                        </p:cTn>
                                        <p:tgtEl>
                                          <p:spTgt spid="37903"/>
                                        </p:tgtEl>
                                        <p:attrNameLst>
                                          <p:attrName>ppt_x</p:attrName>
                                        </p:attrNameLst>
                                      </p:cBhvr>
                                    </p:anim>
                                    <p:anim from="(-#ppt_h/2)" to="(#ppt_y)" calcmode="lin" valueType="num">
                                      <p:cBhvr>
                                        <p:cTn id="58" dur="1000" fill="hold">
                                          <p:stCondLst>
                                            <p:cond delay="0"/>
                                          </p:stCondLst>
                                        </p:cTn>
                                        <p:tgtEl>
                                          <p:spTgt spid="37903"/>
                                        </p:tgtEl>
                                        <p:attrNameLst>
                                          <p:attrName>ppt_y</p:attrName>
                                        </p:attrNameLst>
                                      </p:cBhvr>
                                    </p:anim>
                                    <p:animRot by="21600000">
                                      <p:cBhvr>
                                        <p:cTn id="59" dur="1000" fill="hold">
                                          <p:stCondLst>
                                            <p:cond delay="0"/>
                                          </p:stCondLst>
                                        </p:cTn>
                                        <p:tgtEl>
                                          <p:spTgt spid="37903"/>
                                        </p:tgtEl>
                                        <p:attrNameLst>
                                          <p:attrName>r</p:attrName>
                                        </p:attrNameLst>
                                      </p:cBhvr>
                                    </p:animRot>
                                  </p:childTnLst>
                                  <p:subTnLst>
                                    <p:audio>
                                      <p:cMediaNode>
                                        <p:cTn display="0" masterRel="sameClick">
                                          <p:stCondLst>
                                            <p:cond evt="begin" delay="0">
                                              <p:tn val="54"/>
                                            </p:cond>
                                          </p:stCondLst>
                                          <p:endCondLst>
                                            <p:cond evt="onStopAudio" delay="0">
                                              <p:tgtEl>
                                                <p:sldTgt/>
                                              </p:tgtEl>
                                            </p:cond>
                                          </p:endCondLst>
                                        </p:cTn>
                                        <p:tgtEl>
                                          <p:sndTgt r:embed="rId3" name="cashreg.wav" builtIn="1"/>
                                        </p:tgtEl>
                                      </p:cMediaNode>
                                    </p:audio>
                                  </p:subTnLst>
                                </p:cTn>
                              </p:par>
                            </p:childTnLst>
                          </p:cTn>
                        </p:par>
                        <p:par>
                          <p:cTn id="60" fill="hold">
                            <p:stCondLst>
                              <p:cond delay="8000"/>
                            </p:stCondLst>
                            <p:childTnLst>
                              <p:par>
                                <p:cTn id="61" presetID="56" presetClass="entr" presetSubtype="0" fill="hold" grpId="0" nodeType="afterEffect">
                                  <p:stCondLst>
                                    <p:cond delay="0"/>
                                  </p:stCondLst>
                                  <p:iterate type="lt">
                                    <p:tmPct val="10000"/>
                                  </p:iterate>
                                  <p:childTnLst>
                                    <p:set>
                                      <p:cBhvr>
                                        <p:cTn id="62" dur="1" fill="hold">
                                          <p:stCondLst>
                                            <p:cond delay="0"/>
                                          </p:stCondLst>
                                        </p:cTn>
                                        <p:tgtEl>
                                          <p:spTgt spid="37902"/>
                                        </p:tgtEl>
                                        <p:attrNameLst>
                                          <p:attrName>style.visibility</p:attrName>
                                        </p:attrNameLst>
                                      </p:cBhvr>
                                      <p:to>
                                        <p:strVal val="visible"/>
                                      </p:to>
                                    </p:set>
                                    <p:anim by="(-#ppt_w*2)" calcmode="lin" valueType="num">
                                      <p:cBhvr rctx="PPT">
                                        <p:cTn id="63" dur="500" autoRev="1" fill="hold">
                                          <p:stCondLst>
                                            <p:cond delay="0"/>
                                          </p:stCondLst>
                                        </p:cTn>
                                        <p:tgtEl>
                                          <p:spTgt spid="37902"/>
                                        </p:tgtEl>
                                        <p:attrNameLst>
                                          <p:attrName>ppt_w</p:attrName>
                                        </p:attrNameLst>
                                      </p:cBhvr>
                                    </p:anim>
                                    <p:anim by="(#ppt_w*0.50)" calcmode="lin" valueType="num">
                                      <p:cBhvr>
                                        <p:cTn id="64" dur="500" decel="50000" autoRev="1" fill="hold">
                                          <p:stCondLst>
                                            <p:cond delay="0"/>
                                          </p:stCondLst>
                                        </p:cTn>
                                        <p:tgtEl>
                                          <p:spTgt spid="37902"/>
                                        </p:tgtEl>
                                        <p:attrNameLst>
                                          <p:attrName>ppt_x</p:attrName>
                                        </p:attrNameLst>
                                      </p:cBhvr>
                                    </p:anim>
                                    <p:anim from="(-#ppt_h/2)" to="(#ppt_y)" calcmode="lin" valueType="num">
                                      <p:cBhvr>
                                        <p:cTn id="65" dur="1000" fill="hold">
                                          <p:stCondLst>
                                            <p:cond delay="0"/>
                                          </p:stCondLst>
                                        </p:cTn>
                                        <p:tgtEl>
                                          <p:spTgt spid="37902"/>
                                        </p:tgtEl>
                                        <p:attrNameLst>
                                          <p:attrName>ppt_y</p:attrName>
                                        </p:attrNameLst>
                                      </p:cBhvr>
                                    </p:anim>
                                    <p:animRot by="21600000">
                                      <p:cBhvr>
                                        <p:cTn id="66" dur="1000" fill="hold">
                                          <p:stCondLst>
                                            <p:cond delay="0"/>
                                          </p:stCondLst>
                                        </p:cTn>
                                        <p:tgtEl>
                                          <p:spTgt spid="37902"/>
                                        </p:tgtEl>
                                        <p:attrNameLst>
                                          <p:attrName>r</p:attrName>
                                        </p:attrNameLst>
                                      </p:cBhvr>
                                    </p:animRot>
                                  </p:childTnLst>
                                  <p:subTnLst>
                                    <p:audio>
                                      <p:cMediaNode>
                                        <p:cTn display="0" masterRel="sameClick">
                                          <p:stCondLst>
                                            <p:cond evt="begin" delay="0">
                                              <p:tn val="61"/>
                                            </p:cond>
                                          </p:stCondLst>
                                          <p:endCondLst>
                                            <p:cond evt="onStopAudio" delay="0">
                                              <p:tgtEl>
                                                <p:sldTgt/>
                                              </p:tgtEl>
                                            </p:cond>
                                          </p:endCondLst>
                                        </p:cTn>
                                        <p:tgtEl>
                                          <p:sndTgt r:embed="rId3" name="cashreg.wav" builtIn="1"/>
                                        </p:tgtEl>
                                      </p:cMediaNode>
                                    </p:audio>
                                  </p:subTnLst>
                                </p:cTn>
                              </p:par>
                            </p:childTnLst>
                          </p:cTn>
                        </p:par>
                        <p:par>
                          <p:cTn id="67" fill="hold">
                            <p:stCondLst>
                              <p:cond delay="9000"/>
                            </p:stCondLst>
                            <p:childTnLst>
                              <p:par>
                                <p:cTn id="68" presetID="56" presetClass="entr" presetSubtype="0" fill="hold" grpId="0" nodeType="afterEffect">
                                  <p:stCondLst>
                                    <p:cond delay="0"/>
                                  </p:stCondLst>
                                  <p:iterate type="lt">
                                    <p:tmPct val="10000"/>
                                  </p:iterate>
                                  <p:childTnLst>
                                    <p:set>
                                      <p:cBhvr>
                                        <p:cTn id="69" dur="1" fill="hold">
                                          <p:stCondLst>
                                            <p:cond delay="0"/>
                                          </p:stCondLst>
                                        </p:cTn>
                                        <p:tgtEl>
                                          <p:spTgt spid="37904"/>
                                        </p:tgtEl>
                                        <p:attrNameLst>
                                          <p:attrName>style.visibility</p:attrName>
                                        </p:attrNameLst>
                                      </p:cBhvr>
                                      <p:to>
                                        <p:strVal val="visible"/>
                                      </p:to>
                                    </p:set>
                                    <p:anim by="(-#ppt_w*2)" calcmode="lin" valueType="num">
                                      <p:cBhvr rctx="PPT">
                                        <p:cTn id="70" dur="500" autoRev="1" fill="hold">
                                          <p:stCondLst>
                                            <p:cond delay="0"/>
                                          </p:stCondLst>
                                        </p:cTn>
                                        <p:tgtEl>
                                          <p:spTgt spid="37904"/>
                                        </p:tgtEl>
                                        <p:attrNameLst>
                                          <p:attrName>ppt_w</p:attrName>
                                        </p:attrNameLst>
                                      </p:cBhvr>
                                    </p:anim>
                                    <p:anim by="(#ppt_w*0.50)" calcmode="lin" valueType="num">
                                      <p:cBhvr>
                                        <p:cTn id="71" dur="500" decel="50000" autoRev="1" fill="hold">
                                          <p:stCondLst>
                                            <p:cond delay="0"/>
                                          </p:stCondLst>
                                        </p:cTn>
                                        <p:tgtEl>
                                          <p:spTgt spid="37904"/>
                                        </p:tgtEl>
                                        <p:attrNameLst>
                                          <p:attrName>ppt_x</p:attrName>
                                        </p:attrNameLst>
                                      </p:cBhvr>
                                    </p:anim>
                                    <p:anim from="(-#ppt_h/2)" to="(#ppt_y)" calcmode="lin" valueType="num">
                                      <p:cBhvr>
                                        <p:cTn id="72" dur="1000" fill="hold">
                                          <p:stCondLst>
                                            <p:cond delay="0"/>
                                          </p:stCondLst>
                                        </p:cTn>
                                        <p:tgtEl>
                                          <p:spTgt spid="37904"/>
                                        </p:tgtEl>
                                        <p:attrNameLst>
                                          <p:attrName>ppt_y</p:attrName>
                                        </p:attrNameLst>
                                      </p:cBhvr>
                                    </p:anim>
                                    <p:animRot by="21600000">
                                      <p:cBhvr>
                                        <p:cTn id="73" dur="1000" fill="hold">
                                          <p:stCondLst>
                                            <p:cond delay="0"/>
                                          </p:stCondLst>
                                        </p:cTn>
                                        <p:tgtEl>
                                          <p:spTgt spid="37904"/>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3" name="cashreg.wav" builtIn="1"/>
                                        </p:tgtEl>
                                      </p:cMediaNode>
                                    </p:audio>
                                  </p:subTnLst>
                                </p:cTn>
                              </p:par>
                            </p:childTnLst>
                          </p:cTn>
                        </p:par>
                        <p:par>
                          <p:cTn id="74" fill="hold">
                            <p:stCondLst>
                              <p:cond delay="10000"/>
                            </p:stCondLst>
                            <p:childTnLst>
                              <p:par>
                                <p:cTn id="75" presetID="56" presetClass="entr" presetSubtype="0" fill="hold" grpId="0" nodeType="afterEffect">
                                  <p:stCondLst>
                                    <p:cond delay="0"/>
                                  </p:stCondLst>
                                  <p:iterate type="lt">
                                    <p:tmPct val="10000"/>
                                  </p:iterate>
                                  <p:childTnLst>
                                    <p:set>
                                      <p:cBhvr>
                                        <p:cTn id="76" dur="1" fill="hold">
                                          <p:stCondLst>
                                            <p:cond delay="0"/>
                                          </p:stCondLst>
                                        </p:cTn>
                                        <p:tgtEl>
                                          <p:spTgt spid="37905"/>
                                        </p:tgtEl>
                                        <p:attrNameLst>
                                          <p:attrName>style.visibility</p:attrName>
                                        </p:attrNameLst>
                                      </p:cBhvr>
                                      <p:to>
                                        <p:strVal val="visible"/>
                                      </p:to>
                                    </p:set>
                                    <p:anim by="(-#ppt_w*2)" calcmode="lin" valueType="num">
                                      <p:cBhvr rctx="PPT">
                                        <p:cTn id="77" dur="500" autoRev="1" fill="hold">
                                          <p:stCondLst>
                                            <p:cond delay="0"/>
                                          </p:stCondLst>
                                        </p:cTn>
                                        <p:tgtEl>
                                          <p:spTgt spid="37905"/>
                                        </p:tgtEl>
                                        <p:attrNameLst>
                                          <p:attrName>ppt_w</p:attrName>
                                        </p:attrNameLst>
                                      </p:cBhvr>
                                    </p:anim>
                                    <p:anim by="(#ppt_w*0.50)" calcmode="lin" valueType="num">
                                      <p:cBhvr>
                                        <p:cTn id="78" dur="500" decel="50000" autoRev="1" fill="hold">
                                          <p:stCondLst>
                                            <p:cond delay="0"/>
                                          </p:stCondLst>
                                        </p:cTn>
                                        <p:tgtEl>
                                          <p:spTgt spid="37905"/>
                                        </p:tgtEl>
                                        <p:attrNameLst>
                                          <p:attrName>ppt_x</p:attrName>
                                        </p:attrNameLst>
                                      </p:cBhvr>
                                    </p:anim>
                                    <p:anim from="(-#ppt_h/2)" to="(#ppt_y)" calcmode="lin" valueType="num">
                                      <p:cBhvr>
                                        <p:cTn id="79" dur="1000" fill="hold">
                                          <p:stCondLst>
                                            <p:cond delay="0"/>
                                          </p:stCondLst>
                                        </p:cTn>
                                        <p:tgtEl>
                                          <p:spTgt spid="37905"/>
                                        </p:tgtEl>
                                        <p:attrNameLst>
                                          <p:attrName>ppt_y</p:attrName>
                                        </p:attrNameLst>
                                      </p:cBhvr>
                                    </p:anim>
                                    <p:animRot by="21600000">
                                      <p:cBhvr>
                                        <p:cTn id="80" dur="1000" fill="hold">
                                          <p:stCondLst>
                                            <p:cond delay="0"/>
                                          </p:stCondLst>
                                        </p:cTn>
                                        <p:tgtEl>
                                          <p:spTgt spid="37905"/>
                                        </p:tgtEl>
                                        <p:attrNameLst>
                                          <p:attrName>r</p:attrName>
                                        </p:attrNameLst>
                                      </p:cBhvr>
                                    </p:animRot>
                                  </p:childTnLst>
                                  <p:subTnLst>
                                    <p:audio>
                                      <p:cMediaNode>
                                        <p:cTn display="0" masterRel="sameClick">
                                          <p:stCondLst>
                                            <p:cond evt="begin" delay="0">
                                              <p:tn val="75"/>
                                            </p:cond>
                                          </p:stCondLst>
                                          <p:endCondLst>
                                            <p:cond evt="onStopAudio" delay="0">
                                              <p:tgtEl>
                                                <p:sldTgt/>
                                              </p:tgtEl>
                                            </p:cond>
                                          </p:endCondLst>
                                        </p:cTn>
                                        <p:tgtEl>
                                          <p:sndTgt r:embed="rId3" name="cashreg.wav" builtIn="1"/>
                                        </p:tgtEl>
                                      </p:cMediaNode>
                                    </p:audio>
                                  </p:subTnLst>
                                </p:cTn>
                              </p:par>
                            </p:childTnLst>
                          </p:cTn>
                        </p:par>
                        <p:par>
                          <p:cTn id="81" fill="hold">
                            <p:stCondLst>
                              <p:cond delay="11000"/>
                            </p:stCondLst>
                            <p:childTnLst>
                              <p:par>
                                <p:cTn id="82" presetID="0" presetClass="path" presetSubtype="0" accel="50000" decel="50000" fill="hold" nodeType="afterEffect">
                                  <p:stCondLst>
                                    <p:cond delay="0"/>
                                  </p:stCondLst>
                                  <p:childTnLst>
                                    <p:animMotion origin="layout" path="M -0.04757 -0.01968 C -0.07118 -0.02408 -0.06024 -0.01852 -0.08021 -0.03635 C -0.08524 -0.04074 -0.09184 -0.04028 -0.09757 -0.04306 C -0.10521 -0.04699 -0.11319 -0.05047 -0.12014 -0.05625 C -0.12673 -0.06181 -0.13142 -0.07037 -0.13767 -0.07639 C -0.14653 -0.08473 -0.15573 -0.09213 -0.1651 -0.09954 C -0.17413 -0.10672 -0.18298 -0.11459 -0.19271 -0.11968 C -0.20642 -0.12685 -0.23507 -0.13635 -0.23507 -0.13611 C -0.2533 -0.15093 -0.26996 -0.16273 -0.28507 -0.1831 C -0.28594 -0.18727 -0.28541 -0.19283 -0.28767 -0.1963 C -0.29062 -0.20093 -0.31094 -0.20903 -0.31267 -0.20996 C -0.32934 -0.21644 -0.34618 -0.22246 -0.36267 -0.22963 C -0.38663 -0.25116 -0.34878 -0.21898 -0.38264 -0.23959 C -0.38802 -0.24283 -0.39271 -0.24838 -0.39757 -0.25301 C -0.40104 -0.25625 -0.40764 -0.26297 -0.40764 -0.26273 C -0.41128 -0.27801 -0.42639 -0.28195 -0.43784 -0.28287 C -0.4651 -0.28496 -0.49271 -0.28519 -0.52014 -0.28635 C -0.53854 -0.29121 -0.55746 -0.29468 -0.57517 -0.30301 C -0.57691 -0.30625 -0.57969 -0.30903 -0.58021 -0.31297 C -0.58298 -0.33172 -0.57969 -0.35209 -0.58507 -0.36968 C -0.58784 -0.37848 -0.59653 -0.38125 -0.6026 -0.38635 C -0.61232 -0.39468 -0.62239 -0.40232 -0.63264 -0.40973 C -0.65503 -0.42616 -0.67604 -0.43056 -0.70017 -0.43959 C -0.71875 -0.44653 -0.7368 -0.4551 -0.75521 -0.46297 C -0.78021 -0.47361 -0.80746 -0.47199 -0.83264 -0.48287 C -0.84219 -0.47454 -0.85278 -0.4706 -0.86267 -0.46297 C -0.87656 -0.45232 -0.89114 -0.44167 -0.90764 -0.43959 C -0.92257 -0.43773 -0.93767 -0.4375 -0.9526 -0.43635 C -0.95434 -0.41968 -0.95312 -0.40209 -0.95764 -0.38635 C -0.95885 -0.38195 -0.96423 -0.38357 -0.96771 -0.38287 C -0.98524 -0.37963 -0.98507 -0.37963 -0.99514 -0.37963 " pathEditMode="relative" rAng="0" ptsTypes="ffffffffffffffffffffffffffffffA">
                                      <p:cBhvr>
                                        <p:cTn id="83" dur="3000" fill="hold"/>
                                        <p:tgtEl>
                                          <p:spTgt spid="37890"/>
                                        </p:tgtEl>
                                        <p:attrNameLst>
                                          <p:attrName>ppt_x</p:attrName>
                                          <p:attrName>ppt_y</p:attrName>
                                        </p:attrNameLst>
                                      </p:cBhvr>
                                      <p:rCtr x="-474" y="-231"/>
                                    </p:animMotion>
                                  </p:childTnLst>
                                  <p:subTnLst>
                                    <p:audio>
                                      <p:cMediaNode>
                                        <p:cTn display="0" masterRel="sameClick">
                                          <p:stCondLst>
                                            <p:cond evt="begin" delay="0">
                                              <p:tn val="82"/>
                                            </p:cond>
                                          </p:stCondLst>
                                          <p:endCondLst>
                                            <p:cond evt="onStopAudio" delay="0">
                                              <p:tgtEl>
                                                <p:sldTgt/>
                                              </p:tgtEl>
                                            </p:cond>
                                          </p:endCondLst>
                                        </p:cTn>
                                        <p:tgtEl>
                                          <p:sndTgt r:embed="rId4" name="chimes.wav" builtIn="1"/>
                                        </p:tgtEl>
                                      </p:cMediaNode>
                                    </p:audio>
                                  </p:subTnLst>
                                </p:cTn>
                              </p:par>
                            </p:childTnLst>
                          </p:cTn>
                        </p:par>
                        <p:par>
                          <p:cTn id="84" fill="hold">
                            <p:stCondLst>
                              <p:cond delay="14000"/>
                            </p:stCondLst>
                            <p:childTnLst>
                              <p:par>
                                <p:cTn id="85" presetID="0" presetClass="path" presetSubtype="0" accel="50000" decel="50000" fill="hold" nodeType="afterEffect">
                                  <p:stCondLst>
                                    <p:cond delay="0"/>
                                  </p:stCondLst>
                                  <p:childTnLst>
                                    <p:animMotion origin="layout" path="M 0 -0.01528 C -0.1125 -0.01945 -0.23073 -0.0044 -0.3441 -0.03982 C -0.35781 -0.05162 -0.37344 -0.07153 -0.3875 -0.07153 " pathEditMode="relative" rAng="0" ptsTypes="ffA">
                                      <p:cBhvr>
                                        <p:cTn id="86" dur="3000" fill="hold"/>
                                        <p:tgtEl>
                                          <p:spTgt spid="37891"/>
                                        </p:tgtEl>
                                        <p:attrNameLst>
                                          <p:attrName>ppt_x</p:attrName>
                                          <p:attrName>ppt_y</p:attrName>
                                        </p:attrNameLst>
                                      </p:cBhvr>
                                      <p:rCtr x="-194" y="-23"/>
                                    </p:animMotion>
                                  </p:childTnLst>
                                  <p:subTnLst>
                                    <p:audio>
                                      <p:cMediaNode>
                                        <p:cTn display="0" masterRel="sameClick">
                                          <p:stCondLst>
                                            <p:cond evt="begin" delay="0">
                                              <p:tn val="85"/>
                                            </p:cond>
                                          </p:stCondLst>
                                          <p:endCondLst>
                                            <p:cond evt="onStopAudio" delay="0">
                                              <p:tgtEl>
                                                <p:sldTgt/>
                                              </p:tgtEl>
                                            </p:cond>
                                          </p:endCondLst>
                                        </p:cTn>
                                        <p:tgtEl>
                                          <p:sndTgt r:embed="rId4" name="chimes.wav" builtIn="1"/>
                                        </p:tgtEl>
                                      </p:cMediaNode>
                                    </p:audio>
                                  </p:subTnLst>
                                </p:cTn>
                              </p:par>
                            </p:childTnLst>
                          </p:cTn>
                        </p:par>
                        <p:par>
                          <p:cTn id="87" fill="hold">
                            <p:stCondLst>
                              <p:cond delay="17000"/>
                            </p:stCondLst>
                            <p:childTnLst>
                              <p:par>
                                <p:cTn id="88" presetID="0" presetClass="path" presetSubtype="0" accel="50000" decel="50000" fill="hold" nodeType="afterEffect">
                                  <p:stCondLst>
                                    <p:cond delay="0"/>
                                  </p:stCondLst>
                                  <p:childTnLst>
                                    <p:animMotion origin="layout" path="M -1.66667E-6 4.07407E-6 L -0.61666 0.13333 " pathEditMode="relative" ptsTypes="AA">
                                      <p:cBhvr>
                                        <p:cTn id="89" dur="3000" fill="hold"/>
                                        <p:tgtEl>
                                          <p:spTgt spid="37892"/>
                                        </p:tgtEl>
                                        <p:attrNameLst>
                                          <p:attrName>ppt_x</p:attrName>
                                          <p:attrName>ppt_y</p:attrName>
                                        </p:attrNameLst>
                                      </p:cBhvr>
                                    </p:animMotion>
                                  </p:childTnLst>
                                  <p:subTnLst>
                                    <p:audio>
                                      <p:cMediaNode>
                                        <p:cTn display="0" masterRel="sameClick">
                                          <p:stCondLst>
                                            <p:cond evt="begin" delay="0">
                                              <p:tn val="88"/>
                                            </p:cond>
                                          </p:stCondLst>
                                          <p:endCondLst>
                                            <p:cond evt="onStopAudio" delay="0">
                                              <p:tgtEl>
                                                <p:sldTgt/>
                                              </p:tgtEl>
                                            </p:cond>
                                          </p:endCondLst>
                                        </p:cTn>
                                        <p:tgtEl>
                                          <p:sndTgt r:embed="rId4" name="chimes.wav" builtIn="1"/>
                                        </p:tgtEl>
                                      </p:cMediaNode>
                                    </p:audio>
                                  </p:subTnLst>
                                </p:cTn>
                              </p:par>
                            </p:childTnLst>
                          </p:cTn>
                        </p:par>
                        <p:par>
                          <p:cTn id="90" fill="hold">
                            <p:stCondLst>
                              <p:cond delay="20000"/>
                            </p:stCondLst>
                            <p:childTnLst>
                              <p:par>
                                <p:cTn id="91" presetID="0" presetClass="path" presetSubtype="0" accel="50000" decel="50000" fill="hold" nodeType="afterEffect">
                                  <p:stCondLst>
                                    <p:cond delay="0"/>
                                  </p:stCondLst>
                                  <p:childTnLst>
                                    <p:animMotion origin="layout" path="M 3.33333E-6 -2.96296E-6 C 0.00989 -0.01921 0.03333 -0.02129 0.05746 -0.03009 C 0.06788 -0.03402 0.07639 -0.04074 0.08802 -0.04375 C 0.11666 -0.05139 0.12968 -0.05648 0.15382 -0.06805 C 0.15694 -0.07176 0.15694 -0.07708 0.16267 -0.07916 C 0.17309 -0.08287 0.19791 -0.08449 0.19791 -0.08426 C 0.20955 -0.08889 0.24427 -0.10115 0.25069 -0.10625 C 0.26788 -0.12014 0.30243 -0.14953 0.32552 -0.1581 C 0.34427 -0.16504 0.34791 -0.16458 0.36076 -0.1743 C 0.3684 -0.17986 0.36996 -0.18819 0.37812 -0.19328 C 0.38281 -0.19629 0.39045 -0.19629 0.39583 -0.19884 C 0.40104 -0.20115 0.40416 -0.20463 0.40902 -0.20694 C 0.41302 -0.20902 0.41788 -0.21065 0.42222 -0.2125 C 0.42986 -0.22615 0.42274 -0.2162 0.43993 -0.23125 C 0.46163 -0.25046 0.44687 -0.2456 0.47066 -0.25046 C 0.49878 -0.26782 0.46927 -0.25185 0.49705 -0.26134 C 0.54253 -0.27708 0.50711 -0.26852 0.53663 -0.275 C 0.55191 -0.28194 0.56302 -0.29027 0.58073 -0.29398 C 0.58368 -0.29953 0.58038 -0.30949 0.58958 -0.31041 C 0.63055 -0.31342 0.6717 -0.31551 0.71267 -0.31852 C 0.73472 -0.32315 0.7243 -0.31852 0.73472 -0.3375 C 0.73628 -0.34004 0.74791 -0.34004 0.74791 -0.34004 " pathEditMode="relative" rAng="0" ptsTypes="fffffffffffffffffffffA">
                                      <p:cBhvr>
                                        <p:cTn id="92" dur="3000" fill="hold"/>
                                        <p:tgtEl>
                                          <p:spTgt spid="37894"/>
                                        </p:tgtEl>
                                        <p:attrNameLst>
                                          <p:attrName>ppt_x</p:attrName>
                                          <p:attrName>ppt_y</p:attrName>
                                        </p:attrNameLst>
                                      </p:cBhvr>
                                      <p:rCtr x="374" y="-170"/>
                                    </p:animMotion>
                                  </p:childTnLst>
                                  <p:subTnLst>
                                    <p:audio>
                                      <p:cMediaNode>
                                        <p:cTn display="0" masterRel="sameClick">
                                          <p:stCondLst>
                                            <p:cond evt="begin" delay="0">
                                              <p:tn val="91"/>
                                            </p:cond>
                                          </p:stCondLst>
                                          <p:endCondLst>
                                            <p:cond evt="onStopAudio" delay="0">
                                              <p:tgtEl>
                                                <p:sldTgt/>
                                              </p:tgtEl>
                                            </p:cond>
                                          </p:endCondLst>
                                        </p:cTn>
                                        <p:tgtEl>
                                          <p:sndTgt r:embed="rId4" name="chimes.wav" builtIn="1"/>
                                        </p:tgtEl>
                                      </p:cMediaNode>
                                    </p:audio>
                                  </p:subTnLst>
                                </p:cTn>
                              </p:par>
                            </p:childTnLst>
                          </p:cTn>
                        </p:par>
                        <p:par>
                          <p:cTn id="93" fill="hold">
                            <p:stCondLst>
                              <p:cond delay="23000"/>
                            </p:stCondLst>
                            <p:childTnLst>
                              <p:par>
                                <p:cTn id="94" presetID="0" presetClass="path" presetSubtype="0" accel="50000" decel="50000" fill="hold" nodeType="afterEffect">
                                  <p:stCondLst>
                                    <p:cond delay="0"/>
                                  </p:stCondLst>
                                  <p:childTnLst>
                                    <p:animMotion origin="layout" path="M 3.33333E-6 1.11111E-6 C 0.00555 -0.02616 0.01892 -0.02894 0.03264 -0.0412 C 0.03836 -0.04653 0.04323 -0.05556 0.04982 -0.05972 C 0.06614 -0.06991 0.07343 -0.07685 0.08715 -0.09283 C 0.08889 -0.09769 0.08889 -0.10509 0.09201 -0.10787 C 0.09791 -0.11296 0.1118 -0.11528 0.1118 -0.11505 C 0.1184 -0.1213 0.13819 -0.13796 0.14166 -0.14491 C 0.15139 -0.16366 0.171 -0.20394 0.18402 -0.21551 C 0.19461 -0.225 0.1967 -0.22454 0.20399 -0.23773 C 0.20833 -0.24537 0.2092 -0.25671 0.21371 -0.26366 C 0.21632 -0.26759 0.22066 -0.26783 0.22378 -0.2713 C 0.22673 -0.27431 0.22847 -0.27894 0.23125 -0.28241 C 0.2335 -0.28519 0.23628 -0.28727 0.23871 -0.28982 C 0.24305 -0.30833 0.23906 -0.29491 0.24861 -0.31551 C 0.26093 -0.34167 0.2526 -0.33519 0.26614 -0.34167 C 0.28194 -0.36528 0.26527 -0.34375 0.28107 -0.35648 C 0.30677 -0.37801 0.28663 -0.36644 0.30347 -0.375 C 0.31215 -0.38472 0.31823 -0.39607 0.3283 -0.40116 C 0.33003 -0.40857 0.32812 -0.42222 0.33333 -0.42338 C 0.35642 -0.42732 0.37986 -0.43033 0.40295 -0.43426 C 0.41545 -0.44074 0.40955 -0.43472 0.41545 -0.46042 C 0.41632 -0.46389 0.42291 -0.46389 0.42291 -0.46366 " pathEditMode="relative" rAng="0" ptsTypes="fffffffffffffffffffffA">
                                      <p:cBhvr>
                                        <p:cTn id="95" dur="3000" fill="hold"/>
                                        <p:tgtEl>
                                          <p:spTgt spid="37893"/>
                                        </p:tgtEl>
                                        <p:attrNameLst>
                                          <p:attrName>ppt_x</p:attrName>
                                          <p:attrName>ppt_y</p:attrName>
                                        </p:attrNameLst>
                                      </p:cBhvr>
                                      <p:rCtr x="211" y="-232"/>
                                    </p:animMotion>
                                  </p:childTnLst>
                                  <p:subTnLst>
                                    <p:audio>
                                      <p:cMediaNode>
                                        <p:cTn display="0" masterRel="sameClick">
                                          <p:stCondLst>
                                            <p:cond evt="begin" delay="0">
                                              <p:tn val="94"/>
                                            </p:cond>
                                          </p:stCondLst>
                                          <p:endCondLst>
                                            <p:cond evt="onStopAudio" delay="0">
                                              <p:tgtEl>
                                                <p:sldTgt/>
                                              </p:tgtEl>
                                            </p:cond>
                                          </p:endCondLst>
                                        </p:cTn>
                                        <p:tgtEl>
                                          <p:sndTgt r:embed="rId4" name="chimes.wav" builtIn="1"/>
                                        </p:tgtEl>
                                      </p:cMediaNode>
                                    </p:audio>
                                  </p:subTnLst>
                                </p:cTn>
                              </p:par>
                            </p:childTnLst>
                          </p:cTn>
                        </p:par>
                        <p:par>
                          <p:cTn id="96" fill="hold">
                            <p:stCondLst>
                              <p:cond delay="26000"/>
                            </p:stCondLst>
                            <p:childTnLst>
                              <p:par>
                                <p:cTn id="97" presetID="0" presetClass="path" presetSubtype="0" accel="50000" decel="50000" fill="hold" grpId="0" nodeType="afterEffect">
                                  <p:stCondLst>
                                    <p:cond delay="0"/>
                                  </p:stCondLst>
                                  <p:childTnLst>
                                    <p:animMotion origin="layout" path="M -0.28073 -0.02291 C -0.28975 -0.18379 -0.29878 -0.34444 -0.39548 -0.47963 C -0.49218 -0.61435 -0.71076 -0.78726 -0.86024 -0.83287 C -1.01007 -0.87847 -1.22795 -0.89444 -1.29305 -0.753 C -1.35781 -0.61134 -1.3625 -0.1155 -1.25052 0.01713 C -1.13836 0.14977 -0.64774 0.04653 -0.62066 0.04352 C -0.59357 0.04075 -0.99878 0.07547 -1.08784 0.00024 C -1.17708 -0.07453 -1.24427 -0.378 -1.15538 -0.40625 C -1.06666 -0.43449 -0.59531 -0.22268 -0.55555 -0.16944 C -0.51545 -0.1162 -0.90156 -0.02222 -0.91545 -0.08657 C -0.92899 -0.15046 -0.6283 -0.45277 -0.63802 -0.55277 C -0.64774 -0.65277 -0.86145 -0.77384 -0.97274 -0.68611 C -1.08455 -0.59838 -1.3276 -0.0537 -1.30781 -0.02662 C -1.28819 0.00093 -0.9717 -0.38912 -0.85538 -0.52314 C -0.73923 -0.65671 -0.67482 -0.74305 -0.61024 -0.82939 " pathEditMode="relative" rAng="0" ptsTypes="aaaaaaaaaaaaaaA">
                                      <p:cBhvr>
                                        <p:cTn id="98" dur="6000" fill="hold"/>
                                        <p:tgtEl>
                                          <p:spTgt spid="37906"/>
                                        </p:tgtEl>
                                        <p:attrNameLst>
                                          <p:attrName>ppt_x</p:attrName>
                                          <p:attrName>ppt_y</p:attrName>
                                        </p:attrNameLst>
                                      </p:cBhvr>
                                      <p:rCtr x="-541" y="-350"/>
                                    </p:animMotion>
                                  </p:childTnLst>
                                  <p:subTnLst>
                                    <p:audio>
                                      <p:cMediaNode>
                                        <p:cTn display="0" masterRel="sameClick">
                                          <p:stCondLst>
                                            <p:cond evt="begin" delay="0">
                                              <p:tn val="97"/>
                                            </p:cond>
                                          </p:stCondLst>
                                          <p:endCondLst>
                                            <p:cond evt="onStopAudio" delay="0">
                                              <p:tgtEl>
                                                <p:sldTgt/>
                                              </p:tgtEl>
                                            </p:cond>
                                          </p:endCondLst>
                                        </p:cTn>
                                        <p:tgtEl>
                                          <p:sndTgt r:embed="rId4" name="chimes.wav" builtIn="1"/>
                                        </p:tgtEl>
                                      </p:cMediaNode>
                                    </p:audio>
                                  </p:subTnLst>
                                </p:cTn>
                              </p:par>
                              <p:par>
                                <p:cTn id="99" presetID="0" presetClass="path" presetSubtype="0" accel="50000" decel="50000" fill="hold" grpId="0" nodeType="withEffect">
                                  <p:stCondLst>
                                    <p:cond delay="0"/>
                                  </p:stCondLst>
                                  <p:childTnLst>
                                    <p:animMotion origin="layout" path="M -0.11164 -0.00115 C -0.36094 -0.24421 -0.61025 -0.48726 -0.73941 -0.48449 C -0.86858 -0.48171 -0.89497 -0.0118 -0.88664 0.01551 C -0.8783 0.04283 -0.6625 -0.19722 -0.68924 -0.32106 C -0.71598 -0.4449 -1.00348 -0.78287 -1.0467 -0.72777 C -1.08993 -0.67268 -1.01962 0.01598 -0.94914 0.0088 C -0.87865 0.00162 -0.6783 -0.6412 -0.62414 -0.77106 " pathEditMode="relative" ptsTypes="aaaaaaA">
                                      <p:cBhvr>
                                        <p:cTn id="100" dur="2000" fill="hold"/>
                                        <p:tgtEl>
                                          <p:spTgt spid="37907"/>
                                        </p:tgtEl>
                                        <p:attrNameLst>
                                          <p:attrName>ppt_x</p:attrName>
                                          <p:attrName>ppt_y</p:attrName>
                                        </p:attrNameLst>
                                      </p:cBhvr>
                                    </p:animMotion>
                                  </p:childTnLst>
                                </p:cTn>
                              </p:par>
                              <p:par>
                                <p:cTn id="101" presetID="0" presetClass="path" presetSubtype="0" accel="50000" decel="50000" fill="hold" grpId="0" nodeType="withEffect">
                                  <p:stCondLst>
                                    <p:cond delay="0"/>
                                  </p:stCondLst>
                                  <p:childTnLst>
                                    <p:animMotion origin="layout" path="M -0.1125 0.01644 C -0.49115 0.17222 -0.86962 0.32824 -1.02257 0.36667 C -1.17552 0.40509 -1.06962 0.36181 -1.03003 0.24653 C -0.99045 0.13148 -0.88628 -0.22523 -0.78507 -0.32338 C -0.68385 -0.42176 -0.46753 -0.34606 -0.42257 -0.34329 C -0.3776 -0.34051 -0.4467 -0.28727 -0.51493 -0.30671 C -0.58316 -0.32616 -0.75503 -0.51944 -0.83247 -0.45995 C -0.9099 -0.40046 -1.04792 -0.03079 -0.98003 0.04977 C -0.91215 0.13032 -0.43507 0.01597 -0.425 0.02338 C -0.41493 0.03032 -0.66753 0.06181 -0.91997 0.09306 " pathEditMode="relative" ptsTypes="aaaaaaaaaA">
                                      <p:cBhvr>
                                        <p:cTn id="102" dur="2000" fill="hold"/>
                                        <p:tgtEl>
                                          <p:spTgt spid="37910"/>
                                        </p:tgtEl>
                                        <p:attrNameLst>
                                          <p:attrName>ppt_x</p:attrName>
                                          <p:attrName>ppt_y</p:attrName>
                                        </p:attrNameLst>
                                      </p:cBhvr>
                                    </p:animMotion>
                                  </p:childTnLst>
                                </p:cTn>
                              </p:par>
                              <p:par>
                                <p:cTn id="103" presetID="0" presetClass="path" presetSubtype="0" accel="50000" decel="50000" fill="hold" grpId="1" nodeType="withEffect">
                                  <p:stCondLst>
                                    <p:cond delay="0"/>
                                  </p:stCondLst>
                                  <p:childTnLst>
                                    <p:animMotion origin="layout" path="M 8.05556E-6 3.7037E-6 C -0.03732 0.04676 -0.07465 0.09352 -0.11753 0.00347 C -0.16041 -0.08657 -0.21076 -0.38866 -0.25746 -0.53981 C -0.30416 -0.69097 -0.30243 -0.86204 -0.39739 -0.90324 C -0.49253 -0.94444 -0.7269 -0.90602 -0.82743 -0.78657 C -0.92795 -0.66713 -1.03038 -0.31991 -0.99999 -0.18657 C -0.96961 -0.05324 -0.76701 -0.03102 -0.64496 0.01343 C -0.52291 0.05787 -0.31336 0.11343 -0.26753 0.08009 C -0.2217 0.04676 -0.31753 -0.15555 -0.36996 -0.18657 C -0.42239 -0.21759 -0.54878 -0.10648 -0.58246 -0.10648 C -0.61614 -0.10648 -0.59427 -0.14653 -0.57239 -0.18657 " pathEditMode="relative" ptsTypes="aaaaaaaaaaA">
                                      <p:cBhvr>
                                        <p:cTn id="104" dur="2000" fill="hold"/>
                                        <p:tgtEl>
                                          <p:spTgt spid="37906"/>
                                        </p:tgtEl>
                                        <p:attrNameLst>
                                          <p:attrName>ppt_x</p:attrName>
                                          <p:attrName>ppt_y</p:attrName>
                                        </p:attrNameLst>
                                      </p:cBhvr>
                                    </p:animMotion>
                                  </p:childTnLst>
                                </p:cTn>
                              </p:par>
                              <p:par>
                                <p:cTn id="105" presetID="0" presetClass="path" presetSubtype="0" accel="50000" decel="50000" fill="hold" grpId="0" nodeType="withEffect">
                                  <p:stCondLst>
                                    <p:cond delay="0"/>
                                  </p:stCondLst>
                                  <p:childTnLst>
                                    <p:animMotion origin="layout" path="M -0.1217 0.03009 C -0.48351 -0.11366 -0.84532 -0.25718 -1.0066 -0.29005 C -1.16789 -0.32292 -1.09757 -0.32385 -1.08924 -0.16667 C -1.08091 -0.00949 -1.06702 0.61203 -0.9566 0.65324 C -0.84618 0.69444 -0.43386 0.21666 -0.42674 0.08009 C -0.41962 -0.05648 -0.66702 -0.11158 -0.91424 -0.16667 " pathEditMode="relative" ptsTypes="aaaaaA">
                                      <p:cBhvr>
                                        <p:cTn id="106" dur="2000" fill="hold"/>
                                        <p:tgtEl>
                                          <p:spTgt spid="37908"/>
                                        </p:tgtEl>
                                        <p:attrNameLst>
                                          <p:attrName>ppt_x</p:attrName>
                                          <p:attrName>ppt_y</p:attrName>
                                        </p:attrNameLst>
                                      </p:cBhvr>
                                    </p:animMotion>
                                  </p:childTnLst>
                                </p:cTn>
                              </p:par>
                              <p:par>
                                <p:cTn id="107" presetID="0" presetClass="path" presetSubtype="0" accel="50000" decel="50000" fill="hold" grpId="0" nodeType="withEffect">
                                  <p:stCondLst>
                                    <p:cond delay="0"/>
                                  </p:stCondLst>
                                  <p:childTnLst>
                                    <p:animMotion origin="layout" path="M 6.94444E-6 -7.40741E-7 C -0.29774 -0.02084 -0.59583 -0.04167 -0.76735 -0.01343 C -0.93906 0.01481 -1.0861 0.04652 -1.03003 0.1699 C -0.9736 0.29328 -0.5552 0.70856 -0.42985 0.72662 C -0.30451 0.74421 -0.17517 0.28981 -0.27725 0.27662 C -0.37933 0.26319 -0.94288 0.6037 -1.04253 0.64629 C -1.14201 0.68935 -0.89617 0.58264 -0.87482 0.53333 C -0.85381 0.48402 -0.89982 0.42893 -0.91492 0.35 C -0.92968 0.27106 -0.94722 0.16551 -0.96475 0.05995 " pathEditMode="relative" ptsTypes="aaaaaaaaA">
                                      <p:cBhvr>
                                        <p:cTn id="108" dur="2000" fill="hold"/>
                                        <p:tgtEl>
                                          <p:spTgt spid="3790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P spid="37896" grpId="0" animBg="1"/>
      <p:bldP spid="37897" grpId="0" animBg="1"/>
      <p:bldP spid="37898" grpId="0" animBg="1"/>
      <p:bldP spid="37899" grpId="0" animBg="1"/>
      <p:bldP spid="37900" grpId="0" animBg="1"/>
      <p:bldP spid="37901" grpId="0" animBg="1"/>
      <p:bldP spid="37902" grpId="0" animBg="1"/>
      <p:bldP spid="37903" grpId="0" animBg="1"/>
      <p:bldP spid="37904" grpId="0" animBg="1"/>
      <p:bldP spid="37905" grpId="0" animBg="1"/>
      <p:bldP spid="37906" grpId="0" animBg="1"/>
      <p:bldP spid="37906" grpId="1" animBg="1"/>
      <p:bldP spid="37907" grpId="0" animBg="1"/>
      <p:bldP spid="37908" grpId="0" animBg="1"/>
      <p:bldP spid="37909" grpId="0" animBg="1"/>
      <p:bldP spid="379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Group 2"/>
          <p:cNvGraphicFramePr>
            <a:graphicFrameLocks noGrp="1"/>
          </p:cNvGraphicFramePr>
          <p:nvPr/>
        </p:nvGraphicFramePr>
        <p:xfrm>
          <a:off x="0" y="0"/>
          <a:ext cx="9144000" cy="6869113"/>
        </p:xfrm>
        <a:graphic>
          <a:graphicData uri="http://schemas.openxmlformats.org/drawingml/2006/table">
            <a:tbl>
              <a:tblPr/>
              <a:tblGrid>
                <a:gridCol w="609600"/>
                <a:gridCol w="669925"/>
                <a:gridCol w="549275"/>
                <a:gridCol w="609600"/>
                <a:gridCol w="609600"/>
                <a:gridCol w="609600"/>
                <a:gridCol w="609600"/>
                <a:gridCol w="609600"/>
                <a:gridCol w="609600"/>
                <a:gridCol w="609600"/>
                <a:gridCol w="609600"/>
                <a:gridCol w="609600"/>
                <a:gridCol w="609600"/>
                <a:gridCol w="609600"/>
                <a:gridCol w="609600"/>
              </a:tblGrid>
              <a:tr h="868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3399"/>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Ì</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3399"/>
                          </a:solidFill>
                          <a:effectLst/>
                          <a:latin typeface="Arial" charset="0"/>
                        </a:rPr>
                        <a:t>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Ế</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3399"/>
                          </a:solidFill>
                          <a:effectLst/>
                          <a:latin typeface="Arial" charset="0"/>
                        </a:rPr>
                        <a:t>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V</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Â</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3399"/>
                          </a:solidFill>
                          <a:effectLst/>
                          <a:latin typeface="Arial"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3399"/>
                          </a:solidFill>
                          <a:effectLst/>
                          <a:latin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Đ</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À</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3399"/>
                          </a:solidFill>
                          <a:effectLst/>
                          <a:latin typeface="Arial"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Ộ</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3399"/>
                          </a:solidFill>
                          <a:effectLst/>
                          <a:latin typeface="Arial"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3399"/>
                          </a:solidFill>
                          <a:effectLst/>
                          <a:latin typeface="Arial" charset="0"/>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9060" name="Picture 148" descr="Picture1"/>
          <p:cNvPicPr>
            <a:picLocks noChangeAspect="1" noChangeArrowheads="1" noCrop="1"/>
          </p:cNvPicPr>
          <p:nvPr/>
        </p:nvPicPr>
        <p:blipFill>
          <a:blip r:embed="rId2"/>
          <a:srcRect/>
          <a:stretch>
            <a:fillRect/>
          </a:stretch>
        </p:blipFill>
        <p:spPr bwMode="auto">
          <a:xfrm>
            <a:off x="8504238" y="92075"/>
            <a:ext cx="639762" cy="685800"/>
          </a:xfrm>
          <a:prstGeom prst="rect">
            <a:avLst/>
          </a:prstGeom>
          <a:noFill/>
        </p:spPr>
      </p:pic>
      <p:pic>
        <p:nvPicPr>
          <p:cNvPr id="39061" name="Picture 149" descr="Picture1"/>
          <p:cNvPicPr>
            <a:picLocks noChangeAspect="1" noChangeArrowheads="1" noCrop="1"/>
          </p:cNvPicPr>
          <p:nvPr/>
        </p:nvPicPr>
        <p:blipFill>
          <a:blip r:embed="rId2"/>
          <a:srcRect/>
          <a:stretch>
            <a:fillRect/>
          </a:stretch>
        </p:blipFill>
        <p:spPr bwMode="auto">
          <a:xfrm>
            <a:off x="8458200" y="960438"/>
            <a:ext cx="685800" cy="609600"/>
          </a:xfrm>
          <a:prstGeom prst="rect">
            <a:avLst/>
          </a:prstGeom>
          <a:noFill/>
        </p:spPr>
      </p:pic>
      <p:pic>
        <p:nvPicPr>
          <p:cNvPr id="39062" name="Picture 150" descr="Picture1"/>
          <p:cNvPicPr>
            <a:picLocks noChangeAspect="1" noChangeArrowheads="1" noCrop="1"/>
          </p:cNvPicPr>
          <p:nvPr/>
        </p:nvPicPr>
        <p:blipFill>
          <a:blip r:embed="rId2"/>
          <a:srcRect/>
          <a:stretch>
            <a:fillRect/>
          </a:stretch>
        </p:blipFill>
        <p:spPr bwMode="auto">
          <a:xfrm>
            <a:off x="8458200" y="1874838"/>
            <a:ext cx="685800" cy="609600"/>
          </a:xfrm>
          <a:prstGeom prst="rect">
            <a:avLst/>
          </a:prstGeom>
          <a:noFill/>
        </p:spPr>
      </p:pic>
      <p:pic>
        <p:nvPicPr>
          <p:cNvPr id="39063" name="Picture 151" descr="Picture1"/>
          <p:cNvPicPr>
            <a:picLocks noChangeAspect="1" noChangeArrowheads="1" noCrop="1"/>
          </p:cNvPicPr>
          <p:nvPr/>
        </p:nvPicPr>
        <p:blipFill>
          <a:blip r:embed="rId2"/>
          <a:srcRect/>
          <a:stretch>
            <a:fillRect/>
          </a:stretch>
        </p:blipFill>
        <p:spPr bwMode="auto">
          <a:xfrm>
            <a:off x="8504238" y="2743200"/>
            <a:ext cx="639762" cy="609600"/>
          </a:xfrm>
          <a:prstGeom prst="rect">
            <a:avLst/>
          </a:prstGeom>
          <a:noFill/>
        </p:spPr>
      </p:pic>
      <p:pic>
        <p:nvPicPr>
          <p:cNvPr id="39064" name="Picture 152" descr="Picture1"/>
          <p:cNvPicPr>
            <a:picLocks noChangeAspect="1" noChangeArrowheads="1" noCrop="1"/>
          </p:cNvPicPr>
          <p:nvPr/>
        </p:nvPicPr>
        <p:blipFill>
          <a:blip r:embed="rId2"/>
          <a:srcRect/>
          <a:stretch>
            <a:fillRect/>
          </a:stretch>
        </p:blipFill>
        <p:spPr bwMode="auto">
          <a:xfrm>
            <a:off x="8458200" y="3611563"/>
            <a:ext cx="685800" cy="609600"/>
          </a:xfrm>
          <a:prstGeom prst="rect">
            <a:avLst/>
          </a:prstGeom>
          <a:noFill/>
        </p:spPr>
      </p:pic>
      <p:pic>
        <p:nvPicPr>
          <p:cNvPr id="39065" name="Picture 153" descr="Picture1"/>
          <p:cNvPicPr>
            <a:picLocks noChangeAspect="1" noChangeArrowheads="1" noCrop="1"/>
          </p:cNvPicPr>
          <p:nvPr/>
        </p:nvPicPr>
        <p:blipFill>
          <a:blip r:embed="rId2"/>
          <a:srcRect/>
          <a:stretch>
            <a:fillRect/>
          </a:stretch>
        </p:blipFill>
        <p:spPr bwMode="auto">
          <a:xfrm>
            <a:off x="8504238" y="4343400"/>
            <a:ext cx="639762" cy="609600"/>
          </a:xfrm>
          <a:prstGeom prst="rect">
            <a:avLst/>
          </a:prstGeom>
          <a:noFill/>
        </p:spPr>
      </p:pic>
      <p:pic>
        <p:nvPicPr>
          <p:cNvPr id="39066" name="Picture 154" descr="Picture1"/>
          <p:cNvPicPr>
            <a:picLocks noChangeAspect="1" noChangeArrowheads="1" noCrop="1"/>
          </p:cNvPicPr>
          <p:nvPr/>
        </p:nvPicPr>
        <p:blipFill>
          <a:blip r:embed="rId2"/>
          <a:srcRect/>
          <a:stretch>
            <a:fillRect/>
          </a:stretch>
        </p:blipFill>
        <p:spPr bwMode="auto">
          <a:xfrm>
            <a:off x="8504238" y="5257800"/>
            <a:ext cx="639762" cy="639763"/>
          </a:xfrm>
          <a:prstGeom prst="rect">
            <a:avLst/>
          </a:prstGeom>
          <a:noFill/>
        </p:spPr>
      </p:pic>
      <p:pic>
        <p:nvPicPr>
          <p:cNvPr id="39067" name="Picture 155" descr="Picture1"/>
          <p:cNvPicPr>
            <a:picLocks noChangeAspect="1" noChangeArrowheads="1" noCrop="1"/>
          </p:cNvPicPr>
          <p:nvPr/>
        </p:nvPicPr>
        <p:blipFill>
          <a:blip r:embed="rId2"/>
          <a:srcRect/>
          <a:stretch>
            <a:fillRect/>
          </a:stretch>
        </p:blipFill>
        <p:spPr bwMode="auto">
          <a:xfrm>
            <a:off x="8504238" y="6264275"/>
            <a:ext cx="639762" cy="593725"/>
          </a:xfrm>
          <a:prstGeom prst="rect">
            <a:avLst/>
          </a:prstGeom>
          <a:noFill/>
        </p:spPr>
      </p:pic>
      <p:sp>
        <p:nvSpPr>
          <p:cNvPr id="39068" name="Oval 156">
            <a:hlinkClick r:id="rId3" action="ppaction://hlinksldjump"/>
          </p:cNvPr>
          <p:cNvSpPr>
            <a:spLocks noChangeArrowheads="1"/>
          </p:cNvSpPr>
          <p:nvPr/>
        </p:nvSpPr>
        <p:spPr bwMode="auto">
          <a:xfrm>
            <a:off x="0" y="168275"/>
            <a:ext cx="685800" cy="609600"/>
          </a:xfrm>
          <a:prstGeom prst="ellipse">
            <a:avLst/>
          </a:prstGeom>
          <a:solidFill>
            <a:srgbClr val="FF00FF"/>
          </a:solidFill>
          <a:ln w="22225">
            <a:solidFill>
              <a:schemeClr val="tx1"/>
            </a:solidFill>
            <a:round/>
            <a:headEnd/>
            <a:tailEnd/>
          </a:ln>
          <a:effectLst/>
        </p:spPr>
        <p:txBody>
          <a:bodyPr wrap="none" anchor="ctr"/>
          <a:lstStyle/>
          <a:p>
            <a:pPr algn="ctr"/>
            <a:r>
              <a:rPr lang="en-US" sz="2400" b="1"/>
              <a:t>1</a:t>
            </a:r>
          </a:p>
        </p:txBody>
      </p:sp>
      <p:sp>
        <p:nvSpPr>
          <p:cNvPr id="39069" name="Oval 157">
            <a:hlinkClick r:id="rId4" action="ppaction://hlinksldjump"/>
          </p:cNvPr>
          <p:cNvSpPr>
            <a:spLocks noChangeArrowheads="1"/>
          </p:cNvSpPr>
          <p:nvPr/>
        </p:nvSpPr>
        <p:spPr bwMode="auto">
          <a:xfrm>
            <a:off x="0" y="960438"/>
            <a:ext cx="685800" cy="609600"/>
          </a:xfrm>
          <a:prstGeom prst="ellipse">
            <a:avLst/>
          </a:prstGeom>
          <a:solidFill>
            <a:srgbClr val="FF00FF"/>
          </a:solidFill>
          <a:ln w="22225">
            <a:solidFill>
              <a:schemeClr val="tx1"/>
            </a:solidFill>
            <a:round/>
            <a:headEnd/>
            <a:tailEnd/>
          </a:ln>
          <a:effectLst/>
        </p:spPr>
        <p:txBody>
          <a:bodyPr wrap="none" anchor="ctr"/>
          <a:lstStyle/>
          <a:p>
            <a:pPr algn="ctr"/>
            <a:r>
              <a:rPr lang="en-US" sz="2400" b="1"/>
              <a:t>2</a:t>
            </a:r>
          </a:p>
        </p:txBody>
      </p:sp>
      <p:sp>
        <p:nvSpPr>
          <p:cNvPr id="39070" name="Oval 158">
            <a:hlinkClick r:id="rId5" action="ppaction://hlinksldjump"/>
          </p:cNvPr>
          <p:cNvSpPr>
            <a:spLocks noChangeArrowheads="1"/>
          </p:cNvSpPr>
          <p:nvPr/>
        </p:nvSpPr>
        <p:spPr bwMode="auto">
          <a:xfrm>
            <a:off x="0" y="1782763"/>
            <a:ext cx="685800" cy="609600"/>
          </a:xfrm>
          <a:prstGeom prst="ellipse">
            <a:avLst/>
          </a:prstGeom>
          <a:solidFill>
            <a:srgbClr val="FF00FF"/>
          </a:solidFill>
          <a:ln w="22225">
            <a:solidFill>
              <a:schemeClr val="tx1"/>
            </a:solidFill>
            <a:round/>
            <a:headEnd/>
            <a:tailEnd/>
          </a:ln>
          <a:effectLst/>
        </p:spPr>
        <p:txBody>
          <a:bodyPr wrap="none" anchor="ctr"/>
          <a:lstStyle/>
          <a:p>
            <a:pPr algn="ctr"/>
            <a:r>
              <a:rPr lang="en-US" sz="2400" b="1"/>
              <a:t>3</a:t>
            </a:r>
          </a:p>
        </p:txBody>
      </p:sp>
      <p:sp>
        <p:nvSpPr>
          <p:cNvPr id="39071" name="Oval 159">
            <a:hlinkClick r:id="rId6" action="ppaction://hlinksldjump"/>
          </p:cNvPr>
          <p:cNvSpPr>
            <a:spLocks noChangeArrowheads="1"/>
          </p:cNvSpPr>
          <p:nvPr/>
        </p:nvSpPr>
        <p:spPr bwMode="auto">
          <a:xfrm>
            <a:off x="0" y="2727325"/>
            <a:ext cx="685800" cy="609600"/>
          </a:xfrm>
          <a:prstGeom prst="ellipse">
            <a:avLst/>
          </a:prstGeom>
          <a:solidFill>
            <a:srgbClr val="FF00FF"/>
          </a:solidFill>
          <a:ln w="22225">
            <a:solidFill>
              <a:schemeClr val="tx1"/>
            </a:solidFill>
            <a:round/>
            <a:headEnd/>
            <a:tailEnd/>
          </a:ln>
          <a:effectLst/>
        </p:spPr>
        <p:txBody>
          <a:bodyPr wrap="none" anchor="ctr"/>
          <a:lstStyle/>
          <a:p>
            <a:pPr algn="ctr"/>
            <a:r>
              <a:rPr lang="en-US" sz="2400" b="1"/>
              <a:t>4</a:t>
            </a:r>
          </a:p>
        </p:txBody>
      </p:sp>
      <p:sp>
        <p:nvSpPr>
          <p:cNvPr id="39072" name="Oval 160">
            <a:hlinkClick r:id="rId7" action="ppaction://hlinksldjump"/>
          </p:cNvPr>
          <p:cNvSpPr>
            <a:spLocks noChangeArrowheads="1"/>
          </p:cNvSpPr>
          <p:nvPr/>
        </p:nvSpPr>
        <p:spPr bwMode="auto">
          <a:xfrm>
            <a:off x="0" y="3611563"/>
            <a:ext cx="685800" cy="609600"/>
          </a:xfrm>
          <a:prstGeom prst="ellipse">
            <a:avLst/>
          </a:prstGeom>
          <a:solidFill>
            <a:srgbClr val="FF00FF"/>
          </a:solidFill>
          <a:ln w="22225">
            <a:solidFill>
              <a:schemeClr val="tx1"/>
            </a:solidFill>
            <a:round/>
            <a:headEnd/>
            <a:tailEnd/>
          </a:ln>
          <a:effectLst/>
        </p:spPr>
        <p:txBody>
          <a:bodyPr wrap="none" anchor="ctr"/>
          <a:lstStyle/>
          <a:p>
            <a:pPr algn="ctr"/>
            <a:r>
              <a:rPr lang="en-US" sz="2400" b="1"/>
              <a:t>5</a:t>
            </a:r>
          </a:p>
        </p:txBody>
      </p:sp>
      <p:sp>
        <p:nvSpPr>
          <p:cNvPr id="39073" name="Oval 161">
            <a:hlinkClick r:id="rId8" action="ppaction://hlinksldjump"/>
          </p:cNvPr>
          <p:cNvSpPr>
            <a:spLocks noChangeArrowheads="1"/>
          </p:cNvSpPr>
          <p:nvPr/>
        </p:nvSpPr>
        <p:spPr bwMode="auto">
          <a:xfrm>
            <a:off x="0" y="4435475"/>
            <a:ext cx="685800" cy="609600"/>
          </a:xfrm>
          <a:prstGeom prst="ellipse">
            <a:avLst/>
          </a:prstGeom>
          <a:solidFill>
            <a:srgbClr val="FF00FF"/>
          </a:solidFill>
          <a:ln w="22225">
            <a:solidFill>
              <a:schemeClr val="tx1"/>
            </a:solidFill>
            <a:round/>
            <a:headEnd/>
            <a:tailEnd/>
          </a:ln>
          <a:effectLst/>
        </p:spPr>
        <p:txBody>
          <a:bodyPr wrap="none" anchor="ctr"/>
          <a:lstStyle/>
          <a:p>
            <a:pPr algn="ctr"/>
            <a:r>
              <a:rPr lang="en-US" sz="2400" b="1"/>
              <a:t>6</a:t>
            </a:r>
          </a:p>
        </p:txBody>
      </p:sp>
      <p:sp>
        <p:nvSpPr>
          <p:cNvPr id="39074" name="Oval 162">
            <a:hlinkClick r:id="rId9" action="ppaction://hlinksldjump"/>
          </p:cNvPr>
          <p:cNvSpPr>
            <a:spLocks noChangeArrowheads="1"/>
          </p:cNvSpPr>
          <p:nvPr/>
        </p:nvSpPr>
        <p:spPr bwMode="auto">
          <a:xfrm>
            <a:off x="0" y="5257800"/>
            <a:ext cx="685800" cy="609600"/>
          </a:xfrm>
          <a:prstGeom prst="ellipse">
            <a:avLst/>
          </a:prstGeom>
          <a:solidFill>
            <a:srgbClr val="FF00FF"/>
          </a:solidFill>
          <a:ln w="22225">
            <a:solidFill>
              <a:schemeClr val="tx1"/>
            </a:solidFill>
            <a:round/>
            <a:headEnd/>
            <a:tailEnd/>
          </a:ln>
          <a:effectLst/>
        </p:spPr>
        <p:txBody>
          <a:bodyPr wrap="none" anchor="ctr"/>
          <a:lstStyle/>
          <a:p>
            <a:pPr algn="ctr"/>
            <a:r>
              <a:rPr lang="en-US" sz="2400" b="1"/>
              <a:t>7</a:t>
            </a:r>
          </a:p>
        </p:txBody>
      </p:sp>
      <p:sp>
        <p:nvSpPr>
          <p:cNvPr id="39075" name="Oval 163">
            <a:hlinkClick r:id="rId10" action="ppaction://hlinksldjump"/>
          </p:cNvPr>
          <p:cNvSpPr>
            <a:spLocks noChangeArrowheads="1"/>
          </p:cNvSpPr>
          <p:nvPr/>
        </p:nvSpPr>
        <p:spPr bwMode="auto">
          <a:xfrm>
            <a:off x="0" y="6080125"/>
            <a:ext cx="685800" cy="609600"/>
          </a:xfrm>
          <a:prstGeom prst="ellipse">
            <a:avLst/>
          </a:prstGeom>
          <a:solidFill>
            <a:srgbClr val="FF00FF"/>
          </a:solidFill>
          <a:ln w="22225">
            <a:solidFill>
              <a:schemeClr val="tx1"/>
            </a:solidFill>
            <a:round/>
            <a:headEnd/>
            <a:tailEnd/>
          </a:ln>
          <a:effectLst/>
        </p:spPr>
        <p:txBody>
          <a:bodyPr wrap="none" anchor="ctr"/>
          <a:lstStyle/>
          <a:p>
            <a:pPr algn="ctr"/>
            <a:r>
              <a:rPr lang="en-US" sz="2400" b="1"/>
              <a:t>8</a:t>
            </a:r>
          </a:p>
        </p:txBody>
      </p:sp>
      <p:sp>
        <p:nvSpPr>
          <p:cNvPr id="39076" name="Rectangle 164"/>
          <p:cNvSpPr>
            <a:spLocks noChangeArrowheads="1"/>
          </p:cNvSpPr>
          <p:nvPr/>
        </p:nvSpPr>
        <p:spPr bwMode="auto">
          <a:xfrm>
            <a:off x="3017838" y="0"/>
            <a:ext cx="639762" cy="868363"/>
          </a:xfrm>
          <a:prstGeom prst="rect">
            <a:avLst/>
          </a:prstGeom>
          <a:solidFill>
            <a:srgbClr val="FF6600"/>
          </a:solidFill>
          <a:ln w="9525" algn="ctr">
            <a:solidFill>
              <a:schemeClr val="tx1"/>
            </a:solidFill>
            <a:miter lim="800000"/>
            <a:headEnd/>
            <a:tailEnd/>
          </a:ln>
          <a:effectLst/>
        </p:spPr>
        <p:txBody>
          <a:bodyPr wrap="none" anchor="ctr"/>
          <a:lstStyle/>
          <a:p>
            <a:endParaRPr lang="en-US"/>
          </a:p>
        </p:txBody>
      </p:sp>
      <p:pic>
        <p:nvPicPr>
          <p:cNvPr id="39077" name="Picture 165" descr="Picture2"/>
          <p:cNvPicPr>
            <a:picLocks noChangeAspect="1" noChangeArrowheads="1" noCrop="1"/>
          </p:cNvPicPr>
          <p:nvPr/>
        </p:nvPicPr>
        <p:blipFill>
          <a:blip r:embed="rId11"/>
          <a:srcRect/>
          <a:stretch>
            <a:fillRect/>
          </a:stretch>
        </p:blipFill>
        <p:spPr bwMode="auto">
          <a:xfrm>
            <a:off x="7696200" y="5989638"/>
            <a:ext cx="914400" cy="868362"/>
          </a:xfrm>
          <a:prstGeom prst="rect">
            <a:avLst/>
          </a:prstGeom>
          <a:noFill/>
        </p:spPr>
      </p:pic>
      <p:sp>
        <p:nvSpPr>
          <p:cNvPr id="39078" name="Rectangle 166"/>
          <p:cNvSpPr>
            <a:spLocks noChangeArrowheads="1"/>
          </p:cNvSpPr>
          <p:nvPr/>
        </p:nvSpPr>
        <p:spPr bwMode="auto">
          <a:xfrm>
            <a:off x="1828800" y="1782763"/>
            <a:ext cx="549275" cy="823912"/>
          </a:xfrm>
          <a:prstGeom prst="rect">
            <a:avLst/>
          </a:prstGeom>
          <a:noFill/>
          <a:ln w="9525" algn="ctr">
            <a:noFill/>
            <a:miter lim="800000"/>
            <a:headEnd/>
            <a:tailEnd/>
          </a:ln>
          <a:effectLst/>
        </p:spPr>
        <p:txBody>
          <a:bodyPr wrap="none" anchor="ctr"/>
          <a:lstStyle/>
          <a:p>
            <a:endParaRPr lang="en-US"/>
          </a:p>
        </p:txBody>
      </p:sp>
      <p:sp>
        <p:nvSpPr>
          <p:cNvPr id="39079" name="Rectangle 167"/>
          <p:cNvSpPr>
            <a:spLocks noChangeArrowheads="1"/>
          </p:cNvSpPr>
          <p:nvPr/>
        </p:nvSpPr>
        <p:spPr bwMode="auto">
          <a:xfrm>
            <a:off x="6675438" y="2606675"/>
            <a:ext cx="639762"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080" name="Rectangle 168"/>
          <p:cNvSpPr>
            <a:spLocks noChangeArrowheads="1"/>
          </p:cNvSpPr>
          <p:nvPr/>
        </p:nvSpPr>
        <p:spPr bwMode="auto">
          <a:xfrm>
            <a:off x="3017838" y="5165725"/>
            <a:ext cx="639762" cy="822325"/>
          </a:xfrm>
          <a:prstGeom prst="rect">
            <a:avLst/>
          </a:prstGeom>
          <a:solidFill>
            <a:srgbClr val="FF6600"/>
          </a:solidFill>
          <a:ln w="9525" algn="ctr">
            <a:solidFill>
              <a:schemeClr val="tx1"/>
            </a:solidFill>
            <a:miter lim="800000"/>
            <a:headEnd/>
            <a:tailEnd/>
          </a:ln>
          <a:effectLst/>
        </p:spPr>
        <p:txBody>
          <a:bodyPr wrap="none" anchor="ctr"/>
          <a:lstStyle/>
          <a:p>
            <a:endParaRPr lang="en-US"/>
          </a:p>
        </p:txBody>
      </p:sp>
      <p:sp>
        <p:nvSpPr>
          <p:cNvPr id="39081" name="Rectangle 169"/>
          <p:cNvSpPr>
            <a:spLocks noChangeArrowheads="1"/>
          </p:cNvSpPr>
          <p:nvPr/>
        </p:nvSpPr>
        <p:spPr bwMode="auto">
          <a:xfrm>
            <a:off x="2468563" y="5075238"/>
            <a:ext cx="549275" cy="914400"/>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082" name="Rectangle 170"/>
          <p:cNvSpPr>
            <a:spLocks noChangeArrowheads="1"/>
          </p:cNvSpPr>
          <p:nvPr/>
        </p:nvSpPr>
        <p:spPr bwMode="auto">
          <a:xfrm>
            <a:off x="3657600" y="5165725"/>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083" name="Rectangle 171"/>
          <p:cNvSpPr>
            <a:spLocks noChangeArrowheads="1"/>
          </p:cNvSpPr>
          <p:nvPr/>
        </p:nvSpPr>
        <p:spPr bwMode="auto">
          <a:xfrm>
            <a:off x="1828800" y="6035675"/>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084" name="Rectangle 172"/>
          <p:cNvSpPr>
            <a:spLocks noChangeArrowheads="1"/>
          </p:cNvSpPr>
          <p:nvPr/>
        </p:nvSpPr>
        <p:spPr bwMode="auto">
          <a:xfrm>
            <a:off x="2378075" y="1692275"/>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085" name="Rectangle 173"/>
          <p:cNvSpPr>
            <a:spLocks noChangeArrowheads="1"/>
          </p:cNvSpPr>
          <p:nvPr/>
        </p:nvSpPr>
        <p:spPr bwMode="auto">
          <a:xfrm>
            <a:off x="4297363" y="1692275"/>
            <a:ext cx="639762"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086" name="Rectangle 174"/>
          <p:cNvSpPr>
            <a:spLocks noChangeArrowheads="1"/>
          </p:cNvSpPr>
          <p:nvPr/>
        </p:nvSpPr>
        <p:spPr bwMode="auto">
          <a:xfrm>
            <a:off x="3657600" y="1692275"/>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087" name="Rectangle 175"/>
          <p:cNvSpPr>
            <a:spLocks noChangeArrowheads="1"/>
          </p:cNvSpPr>
          <p:nvPr/>
        </p:nvSpPr>
        <p:spPr bwMode="auto">
          <a:xfrm>
            <a:off x="3017838" y="1692275"/>
            <a:ext cx="639762" cy="822325"/>
          </a:xfrm>
          <a:prstGeom prst="rect">
            <a:avLst/>
          </a:prstGeom>
          <a:solidFill>
            <a:srgbClr val="FF6600"/>
          </a:solidFill>
          <a:ln w="9525" algn="ctr">
            <a:solidFill>
              <a:schemeClr val="tx1"/>
            </a:solidFill>
            <a:miter lim="800000"/>
            <a:headEnd/>
            <a:tailEnd/>
          </a:ln>
          <a:effectLst/>
        </p:spPr>
        <p:txBody>
          <a:bodyPr wrap="none" anchor="ctr"/>
          <a:lstStyle/>
          <a:p>
            <a:endParaRPr lang="en-US"/>
          </a:p>
        </p:txBody>
      </p:sp>
      <p:sp>
        <p:nvSpPr>
          <p:cNvPr id="39088" name="Rectangle 176"/>
          <p:cNvSpPr>
            <a:spLocks noChangeArrowheads="1"/>
          </p:cNvSpPr>
          <p:nvPr/>
        </p:nvSpPr>
        <p:spPr bwMode="auto">
          <a:xfrm>
            <a:off x="3657600" y="3429000"/>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089" name="Rectangle 177"/>
          <p:cNvSpPr>
            <a:spLocks noChangeArrowheads="1"/>
          </p:cNvSpPr>
          <p:nvPr/>
        </p:nvSpPr>
        <p:spPr bwMode="auto">
          <a:xfrm>
            <a:off x="3017838" y="3429000"/>
            <a:ext cx="639762" cy="822325"/>
          </a:xfrm>
          <a:prstGeom prst="rect">
            <a:avLst/>
          </a:prstGeom>
          <a:solidFill>
            <a:srgbClr val="FF6600"/>
          </a:solidFill>
          <a:ln w="9525" algn="ctr">
            <a:solidFill>
              <a:schemeClr val="tx1"/>
            </a:solidFill>
            <a:miter lim="800000"/>
            <a:headEnd/>
            <a:tailEnd/>
          </a:ln>
          <a:effectLst/>
        </p:spPr>
        <p:txBody>
          <a:bodyPr wrap="none" anchor="ctr"/>
          <a:lstStyle/>
          <a:p>
            <a:endParaRPr lang="en-US"/>
          </a:p>
        </p:txBody>
      </p:sp>
      <p:sp>
        <p:nvSpPr>
          <p:cNvPr id="39090" name="Rectangle 178"/>
          <p:cNvSpPr>
            <a:spLocks noChangeArrowheads="1"/>
          </p:cNvSpPr>
          <p:nvPr/>
        </p:nvSpPr>
        <p:spPr bwMode="auto">
          <a:xfrm>
            <a:off x="2468563" y="3429000"/>
            <a:ext cx="549275"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091" name="Rectangle 179"/>
          <p:cNvSpPr>
            <a:spLocks noChangeArrowheads="1"/>
          </p:cNvSpPr>
          <p:nvPr/>
        </p:nvSpPr>
        <p:spPr bwMode="auto">
          <a:xfrm>
            <a:off x="5486400" y="1692275"/>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092" name="Rectangle 180"/>
          <p:cNvSpPr>
            <a:spLocks noChangeArrowheads="1"/>
          </p:cNvSpPr>
          <p:nvPr/>
        </p:nvSpPr>
        <p:spPr bwMode="auto">
          <a:xfrm>
            <a:off x="4937125" y="1692275"/>
            <a:ext cx="549275"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093" name="Rectangle 181"/>
          <p:cNvSpPr>
            <a:spLocks noChangeArrowheads="1"/>
          </p:cNvSpPr>
          <p:nvPr/>
        </p:nvSpPr>
        <p:spPr bwMode="auto">
          <a:xfrm>
            <a:off x="1828800" y="3429000"/>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094" name="Rectangle 182"/>
          <p:cNvSpPr>
            <a:spLocks noChangeArrowheads="1"/>
          </p:cNvSpPr>
          <p:nvPr/>
        </p:nvSpPr>
        <p:spPr bwMode="auto">
          <a:xfrm>
            <a:off x="1279525" y="3429000"/>
            <a:ext cx="549275"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095" name="Rectangle 183"/>
          <p:cNvSpPr>
            <a:spLocks noChangeArrowheads="1"/>
          </p:cNvSpPr>
          <p:nvPr/>
        </p:nvSpPr>
        <p:spPr bwMode="auto">
          <a:xfrm>
            <a:off x="6126163" y="2606675"/>
            <a:ext cx="639762"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096" name="Rectangle 184"/>
          <p:cNvSpPr>
            <a:spLocks noChangeArrowheads="1"/>
          </p:cNvSpPr>
          <p:nvPr/>
        </p:nvSpPr>
        <p:spPr bwMode="auto">
          <a:xfrm>
            <a:off x="5486400" y="2606675"/>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097" name="Rectangle 185"/>
          <p:cNvSpPr>
            <a:spLocks noChangeArrowheads="1"/>
          </p:cNvSpPr>
          <p:nvPr/>
        </p:nvSpPr>
        <p:spPr bwMode="auto">
          <a:xfrm>
            <a:off x="4846638" y="2606675"/>
            <a:ext cx="639762"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098" name="Rectangle 186"/>
          <p:cNvSpPr>
            <a:spLocks noChangeArrowheads="1"/>
          </p:cNvSpPr>
          <p:nvPr/>
        </p:nvSpPr>
        <p:spPr bwMode="auto">
          <a:xfrm>
            <a:off x="4206875" y="2606675"/>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099" name="Rectangle 187"/>
          <p:cNvSpPr>
            <a:spLocks noChangeArrowheads="1"/>
          </p:cNvSpPr>
          <p:nvPr/>
        </p:nvSpPr>
        <p:spPr bwMode="auto">
          <a:xfrm>
            <a:off x="3657600" y="2606675"/>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00" name="Rectangle 188"/>
          <p:cNvSpPr>
            <a:spLocks noChangeArrowheads="1"/>
          </p:cNvSpPr>
          <p:nvPr/>
        </p:nvSpPr>
        <p:spPr bwMode="auto">
          <a:xfrm>
            <a:off x="3017838" y="2606675"/>
            <a:ext cx="639762" cy="822325"/>
          </a:xfrm>
          <a:prstGeom prst="rect">
            <a:avLst/>
          </a:prstGeom>
          <a:solidFill>
            <a:srgbClr val="FF6600"/>
          </a:solidFill>
          <a:ln w="9525" algn="ctr">
            <a:solidFill>
              <a:schemeClr val="tx1"/>
            </a:solidFill>
            <a:miter lim="800000"/>
            <a:headEnd/>
            <a:tailEnd/>
          </a:ln>
          <a:effectLst/>
        </p:spPr>
        <p:txBody>
          <a:bodyPr wrap="none" anchor="ctr"/>
          <a:lstStyle/>
          <a:p>
            <a:endParaRPr lang="en-US"/>
          </a:p>
        </p:txBody>
      </p:sp>
      <p:sp>
        <p:nvSpPr>
          <p:cNvPr id="39101" name="Rectangle 189"/>
          <p:cNvSpPr>
            <a:spLocks noChangeArrowheads="1"/>
          </p:cNvSpPr>
          <p:nvPr/>
        </p:nvSpPr>
        <p:spPr bwMode="auto">
          <a:xfrm>
            <a:off x="1828800" y="5165725"/>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02" name="Rectangle 190"/>
          <p:cNvSpPr>
            <a:spLocks noChangeArrowheads="1"/>
          </p:cNvSpPr>
          <p:nvPr/>
        </p:nvSpPr>
        <p:spPr bwMode="auto">
          <a:xfrm>
            <a:off x="1279525" y="5165725"/>
            <a:ext cx="549275"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03" name="Rectangle 191"/>
          <p:cNvSpPr>
            <a:spLocks noChangeArrowheads="1"/>
          </p:cNvSpPr>
          <p:nvPr/>
        </p:nvSpPr>
        <p:spPr bwMode="auto">
          <a:xfrm>
            <a:off x="4937125" y="4251325"/>
            <a:ext cx="639763" cy="914400"/>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04" name="Rectangle 192"/>
          <p:cNvSpPr>
            <a:spLocks noChangeArrowheads="1"/>
          </p:cNvSpPr>
          <p:nvPr/>
        </p:nvSpPr>
        <p:spPr bwMode="auto">
          <a:xfrm>
            <a:off x="4297363" y="4251325"/>
            <a:ext cx="639762" cy="914400"/>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05" name="Rectangle 193"/>
          <p:cNvSpPr>
            <a:spLocks noChangeArrowheads="1"/>
          </p:cNvSpPr>
          <p:nvPr/>
        </p:nvSpPr>
        <p:spPr bwMode="auto">
          <a:xfrm>
            <a:off x="3657600" y="4251325"/>
            <a:ext cx="639763" cy="914400"/>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06" name="Rectangle 194"/>
          <p:cNvSpPr>
            <a:spLocks noChangeArrowheads="1"/>
          </p:cNvSpPr>
          <p:nvPr/>
        </p:nvSpPr>
        <p:spPr bwMode="auto">
          <a:xfrm>
            <a:off x="3017838" y="4251325"/>
            <a:ext cx="639762" cy="914400"/>
          </a:xfrm>
          <a:prstGeom prst="rect">
            <a:avLst/>
          </a:prstGeom>
          <a:solidFill>
            <a:srgbClr val="FF6600"/>
          </a:solidFill>
          <a:ln w="9525" algn="ctr">
            <a:solidFill>
              <a:schemeClr val="tx1"/>
            </a:solidFill>
            <a:miter lim="800000"/>
            <a:headEnd/>
            <a:tailEnd/>
          </a:ln>
          <a:effectLst/>
        </p:spPr>
        <p:txBody>
          <a:bodyPr wrap="none" anchor="ctr"/>
          <a:lstStyle/>
          <a:p>
            <a:endParaRPr lang="en-US"/>
          </a:p>
        </p:txBody>
      </p:sp>
      <p:sp>
        <p:nvSpPr>
          <p:cNvPr id="39107" name="Rectangle 195"/>
          <p:cNvSpPr>
            <a:spLocks noChangeArrowheads="1"/>
          </p:cNvSpPr>
          <p:nvPr/>
        </p:nvSpPr>
        <p:spPr bwMode="auto">
          <a:xfrm>
            <a:off x="5486400" y="3429000"/>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08" name="Rectangle 196"/>
          <p:cNvSpPr>
            <a:spLocks noChangeArrowheads="1"/>
          </p:cNvSpPr>
          <p:nvPr/>
        </p:nvSpPr>
        <p:spPr bwMode="auto">
          <a:xfrm>
            <a:off x="4937125" y="3429000"/>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09" name="Rectangle 197"/>
          <p:cNvSpPr>
            <a:spLocks noChangeArrowheads="1"/>
          </p:cNvSpPr>
          <p:nvPr/>
        </p:nvSpPr>
        <p:spPr bwMode="auto">
          <a:xfrm>
            <a:off x="4297363" y="3429000"/>
            <a:ext cx="639762"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10" name="Rectangle 198"/>
          <p:cNvSpPr>
            <a:spLocks noChangeArrowheads="1"/>
          </p:cNvSpPr>
          <p:nvPr/>
        </p:nvSpPr>
        <p:spPr bwMode="auto">
          <a:xfrm>
            <a:off x="1828800" y="4251325"/>
            <a:ext cx="639763" cy="914400"/>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11" name="Rectangle 199"/>
          <p:cNvSpPr>
            <a:spLocks noChangeArrowheads="1"/>
          </p:cNvSpPr>
          <p:nvPr/>
        </p:nvSpPr>
        <p:spPr bwMode="auto">
          <a:xfrm>
            <a:off x="3657600" y="6035675"/>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12" name="Rectangle 200"/>
          <p:cNvSpPr>
            <a:spLocks noChangeArrowheads="1"/>
          </p:cNvSpPr>
          <p:nvPr/>
        </p:nvSpPr>
        <p:spPr bwMode="auto">
          <a:xfrm>
            <a:off x="3017838" y="6035675"/>
            <a:ext cx="639762" cy="822325"/>
          </a:xfrm>
          <a:prstGeom prst="rect">
            <a:avLst/>
          </a:prstGeom>
          <a:solidFill>
            <a:srgbClr val="FF6600"/>
          </a:solidFill>
          <a:ln w="9525" algn="ctr">
            <a:solidFill>
              <a:schemeClr val="tx1"/>
            </a:solidFill>
            <a:miter lim="800000"/>
            <a:headEnd/>
            <a:tailEnd/>
          </a:ln>
          <a:effectLst/>
        </p:spPr>
        <p:txBody>
          <a:bodyPr wrap="none" anchor="ctr"/>
          <a:lstStyle/>
          <a:p>
            <a:endParaRPr lang="en-US"/>
          </a:p>
        </p:txBody>
      </p:sp>
      <p:sp>
        <p:nvSpPr>
          <p:cNvPr id="39113" name="Rectangle 201"/>
          <p:cNvSpPr>
            <a:spLocks noChangeArrowheads="1"/>
          </p:cNvSpPr>
          <p:nvPr/>
        </p:nvSpPr>
        <p:spPr bwMode="auto">
          <a:xfrm>
            <a:off x="2468563" y="6035675"/>
            <a:ext cx="549275"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14" name="Rectangle 202"/>
          <p:cNvSpPr>
            <a:spLocks noChangeArrowheads="1"/>
          </p:cNvSpPr>
          <p:nvPr/>
        </p:nvSpPr>
        <p:spPr bwMode="auto">
          <a:xfrm>
            <a:off x="1279525" y="6035675"/>
            <a:ext cx="549275"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15" name="Rectangle 203"/>
          <p:cNvSpPr>
            <a:spLocks noChangeArrowheads="1"/>
          </p:cNvSpPr>
          <p:nvPr/>
        </p:nvSpPr>
        <p:spPr bwMode="auto">
          <a:xfrm>
            <a:off x="639763" y="6035675"/>
            <a:ext cx="639762"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16" name="Rectangle 204"/>
          <p:cNvSpPr>
            <a:spLocks noChangeArrowheads="1"/>
          </p:cNvSpPr>
          <p:nvPr/>
        </p:nvSpPr>
        <p:spPr bwMode="auto">
          <a:xfrm>
            <a:off x="3017838" y="868363"/>
            <a:ext cx="639762" cy="823912"/>
          </a:xfrm>
          <a:prstGeom prst="rect">
            <a:avLst/>
          </a:prstGeom>
          <a:solidFill>
            <a:srgbClr val="FF6600"/>
          </a:solidFill>
          <a:ln w="9525" algn="ctr">
            <a:solidFill>
              <a:schemeClr val="tx1"/>
            </a:solidFill>
            <a:miter lim="800000"/>
            <a:headEnd/>
            <a:tailEnd/>
          </a:ln>
          <a:effectLst/>
        </p:spPr>
        <p:txBody>
          <a:bodyPr wrap="none" anchor="ctr"/>
          <a:lstStyle/>
          <a:p>
            <a:pPr algn="ctr"/>
            <a:endParaRPr lang="en-US">
              <a:solidFill>
                <a:schemeClr val="accent2"/>
              </a:solidFill>
            </a:endParaRPr>
          </a:p>
        </p:txBody>
      </p:sp>
      <p:sp>
        <p:nvSpPr>
          <p:cNvPr id="39117" name="Rectangle 205"/>
          <p:cNvSpPr>
            <a:spLocks noChangeArrowheads="1"/>
          </p:cNvSpPr>
          <p:nvPr/>
        </p:nvSpPr>
        <p:spPr bwMode="auto">
          <a:xfrm>
            <a:off x="7954963" y="0"/>
            <a:ext cx="549275"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18" name="Rectangle 206"/>
          <p:cNvSpPr>
            <a:spLocks noChangeArrowheads="1"/>
          </p:cNvSpPr>
          <p:nvPr/>
        </p:nvSpPr>
        <p:spPr bwMode="auto">
          <a:xfrm>
            <a:off x="7315200" y="0"/>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19" name="Rectangle 207"/>
          <p:cNvSpPr>
            <a:spLocks noChangeArrowheads="1"/>
          </p:cNvSpPr>
          <p:nvPr/>
        </p:nvSpPr>
        <p:spPr bwMode="auto">
          <a:xfrm>
            <a:off x="6675438" y="0"/>
            <a:ext cx="639762"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20" name="Rectangle 208"/>
          <p:cNvSpPr>
            <a:spLocks noChangeArrowheads="1"/>
          </p:cNvSpPr>
          <p:nvPr/>
        </p:nvSpPr>
        <p:spPr bwMode="auto">
          <a:xfrm>
            <a:off x="6035675" y="0"/>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21" name="Rectangle 209"/>
          <p:cNvSpPr>
            <a:spLocks noChangeArrowheads="1"/>
          </p:cNvSpPr>
          <p:nvPr/>
        </p:nvSpPr>
        <p:spPr bwMode="auto">
          <a:xfrm>
            <a:off x="5486400" y="0"/>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22" name="Rectangle 210"/>
          <p:cNvSpPr>
            <a:spLocks noChangeArrowheads="1"/>
          </p:cNvSpPr>
          <p:nvPr/>
        </p:nvSpPr>
        <p:spPr bwMode="auto">
          <a:xfrm>
            <a:off x="4937125" y="0"/>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23" name="Rectangle 211"/>
          <p:cNvSpPr>
            <a:spLocks noChangeArrowheads="1"/>
          </p:cNvSpPr>
          <p:nvPr/>
        </p:nvSpPr>
        <p:spPr bwMode="auto">
          <a:xfrm>
            <a:off x="4297363" y="0"/>
            <a:ext cx="639762"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24" name="Rectangle 212"/>
          <p:cNvSpPr>
            <a:spLocks noChangeArrowheads="1"/>
          </p:cNvSpPr>
          <p:nvPr/>
        </p:nvSpPr>
        <p:spPr bwMode="auto">
          <a:xfrm>
            <a:off x="3657600" y="0"/>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25" name="Rectangle 213"/>
          <p:cNvSpPr>
            <a:spLocks noChangeArrowheads="1"/>
          </p:cNvSpPr>
          <p:nvPr/>
        </p:nvSpPr>
        <p:spPr bwMode="auto">
          <a:xfrm>
            <a:off x="3657600" y="868363"/>
            <a:ext cx="639763"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26" name="Rectangle 214"/>
          <p:cNvSpPr>
            <a:spLocks noChangeArrowheads="1"/>
          </p:cNvSpPr>
          <p:nvPr/>
        </p:nvSpPr>
        <p:spPr bwMode="auto">
          <a:xfrm>
            <a:off x="2468563" y="868363"/>
            <a:ext cx="549275" cy="822325"/>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
        <p:nvSpPr>
          <p:cNvPr id="39127" name="Rectangle 215"/>
          <p:cNvSpPr>
            <a:spLocks noChangeArrowheads="1"/>
          </p:cNvSpPr>
          <p:nvPr/>
        </p:nvSpPr>
        <p:spPr bwMode="auto">
          <a:xfrm>
            <a:off x="2468563" y="4251325"/>
            <a:ext cx="549275" cy="914400"/>
          </a:xfrm>
          <a:prstGeom prst="rect">
            <a:avLst/>
          </a:prstGeom>
          <a:solidFill>
            <a:srgbClr val="00CCFF"/>
          </a:solidFill>
          <a:ln w="9525" algn="ctr">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907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39099"/>
                                        </p:tgtEl>
                                        <p:attrNameLst>
                                          <p:attrName>fillcolor</p:attrName>
                                        </p:attrNameLst>
                                      </p:cBhvr>
                                      <p:to>
                                        <a:srgbClr val="FFCCFF"/>
                                      </p:to>
                                    </p:animClr>
                                    <p:set>
                                      <p:cBhvr>
                                        <p:cTn id="7" dur="2000" fill="hold"/>
                                        <p:tgtEl>
                                          <p:spTgt spid="39099"/>
                                        </p:tgtEl>
                                        <p:attrNameLst>
                                          <p:attrName>fill.type</p:attrName>
                                        </p:attrNameLst>
                                      </p:cBhvr>
                                      <p:to>
                                        <p:strVal val="solid"/>
                                      </p:to>
                                    </p:set>
                                    <p:set>
                                      <p:cBhvr>
                                        <p:cTn id="8" dur="2000" fill="hold"/>
                                        <p:tgtEl>
                                          <p:spTgt spid="3909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39098"/>
                                        </p:tgtEl>
                                        <p:attrNameLst>
                                          <p:attrName>fillcolor</p:attrName>
                                        </p:attrNameLst>
                                      </p:cBhvr>
                                      <p:to>
                                        <a:srgbClr val="FFCCFF"/>
                                      </p:to>
                                    </p:animClr>
                                    <p:set>
                                      <p:cBhvr>
                                        <p:cTn id="11" dur="2000" fill="hold"/>
                                        <p:tgtEl>
                                          <p:spTgt spid="39098"/>
                                        </p:tgtEl>
                                        <p:attrNameLst>
                                          <p:attrName>fill.type</p:attrName>
                                        </p:attrNameLst>
                                      </p:cBhvr>
                                      <p:to>
                                        <p:strVal val="solid"/>
                                      </p:to>
                                    </p:set>
                                    <p:set>
                                      <p:cBhvr>
                                        <p:cTn id="12" dur="2000" fill="hold"/>
                                        <p:tgtEl>
                                          <p:spTgt spid="39098"/>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9097"/>
                                        </p:tgtEl>
                                        <p:attrNameLst>
                                          <p:attrName>fillcolor</p:attrName>
                                        </p:attrNameLst>
                                      </p:cBhvr>
                                      <p:to>
                                        <a:srgbClr val="FFCCFF"/>
                                      </p:to>
                                    </p:animClr>
                                    <p:set>
                                      <p:cBhvr>
                                        <p:cTn id="15" dur="2000" fill="hold"/>
                                        <p:tgtEl>
                                          <p:spTgt spid="39097"/>
                                        </p:tgtEl>
                                        <p:attrNameLst>
                                          <p:attrName>fill.type</p:attrName>
                                        </p:attrNameLst>
                                      </p:cBhvr>
                                      <p:to>
                                        <p:strVal val="solid"/>
                                      </p:to>
                                    </p:set>
                                    <p:set>
                                      <p:cBhvr>
                                        <p:cTn id="16" dur="2000" fill="hold"/>
                                        <p:tgtEl>
                                          <p:spTgt spid="39097"/>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39096"/>
                                        </p:tgtEl>
                                        <p:attrNameLst>
                                          <p:attrName>fillcolor</p:attrName>
                                        </p:attrNameLst>
                                      </p:cBhvr>
                                      <p:to>
                                        <a:srgbClr val="FFCCFF"/>
                                      </p:to>
                                    </p:animClr>
                                    <p:set>
                                      <p:cBhvr>
                                        <p:cTn id="19" dur="2000" fill="hold"/>
                                        <p:tgtEl>
                                          <p:spTgt spid="39096"/>
                                        </p:tgtEl>
                                        <p:attrNameLst>
                                          <p:attrName>fill.type</p:attrName>
                                        </p:attrNameLst>
                                      </p:cBhvr>
                                      <p:to>
                                        <p:strVal val="solid"/>
                                      </p:to>
                                    </p:set>
                                    <p:set>
                                      <p:cBhvr>
                                        <p:cTn id="20" dur="2000" fill="hold"/>
                                        <p:tgtEl>
                                          <p:spTgt spid="39096"/>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39095"/>
                                        </p:tgtEl>
                                        <p:attrNameLst>
                                          <p:attrName>fillcolor</p:attrName>
                                        </p:attrNameLst>
                                      </p:cBhvr>
                                      <p:to>
                                        <a:srgbClr val="FFCCFF"/>
                                      </p:to>
                                    </p:animClr>
                                    <p:set>
                                      <p:cBhvr>
                                        <p:cTn id="23" dur="2000" fill="hold"/>
                                        <p:tgtEl>
                                          <p:spTgt spid="39095"/>
                                        </p:tgtEl>
                                        <p:attrNameLst>
                                          <p:attrName>fill.type</p:attrName>
                                        </p:attrNameLst>
                                      </p:cBhvr>
                                      <p:to>
                                        <p:strVal val="solid"/>
                                      </p:to>
                                    </p:set>
                                    <p:set>
                                      <p:cBhvr>
                                        <p:cTn id="24" dur="2000" fill="hold"/>
                                        <p:tgtEl>
                                          <p:spTgt spid="39095"/>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39079"/>
                                        </p:tgtEl>
                                        <p:attrNameLst>
                                          <p:attrName>fillcolor</p:attrName>
                                        </p:attrNameLst>
                                      </p:cBhvr>
                                      <p:to>
                                        <a:srgbClr val="FFCCFF"/>
                                      </p:to>
                                    </p:animClr>
                                    <p:set>
                                      <p:cBhvr>
                                        <p:cTn id="27" dur="2000" fill="hold"/>
                                        <p:tgtEl>
                                          <p:spTgt spid="39079"/>
                                        </p:tgtEl>
                                        <p:attrNameLst>
                                          <p:attrName>fill.type</p:attrName>
                                        </p:attrNameLst>
                                      </p:cBhvr>
                                      <p:to>
                                        <p:strVal val="solid"/>
                                      </p:to>
                                    </p:set>
                                    <p:set>
                                      <p:cBhvr>
                                        <p:cTn id="28" dur="2000" fill="hold"/>
                                        <p:tgtEl>
                                          <p:spTgt spid="39079"/>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000" fill="hold"/>
                                        <p:tgtEl>
                                          <p:spTgt spid="39100"/>
                                        </p:tgtEl>
                                        <p:attrNameLst>
                                          <p:attrName>fillcolor</p:attrName>
                                        </p:attrNameLst>
                                      </p:cBhvr>
                                      <p:to>
                                        <a:srgbClr val="FFCCFF"/>
                                      </p:to>
                                    </p:animClr>
                                    <p:set>
                                      <p:cBhvr>
                                        <p:cTn id="31" dur="2000" fill="hold"/>
                                        <p:tgtEl>
                                          <p:spTgt spid="39100"/>
                                        </p:tgtEl>
                                        <p:attrNameLst>
                                          <p:attrName>fill.type</p:attrName>
                                        </p:attrNameLst>
                                      </p:cBhvr>
                                      <p:to>
                                        <p:strVal val="solid"/>
                                      </p:to>
                                    </p:set>
                                    <p:set>
                                      <p:cBhvr>
                                        <p:cTn id="32" dur="2000" fill="hold"/>
                                        <p:tgtEl>
                                          <p:spTgt spid="39100"/>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39100"/>
                                        </p:tgtEl>
                                        <p:attrNameLst>
                                          <p:attrName>fillcolor</p:attrName>
                                        </p:attrNameLst>
                                      </p:cBhvr>
                                      <p:to>
                                        <a:srgbClr val="FFCCFF"/>
                                      </p:to>
                                    </p:animClr>
                                    <p:set>
                                      <p:cBhvr>
                                        <p:cTn id="35" dur="2000" fill="hold"/>
                                        <p:tgtEl>
                                          <p:spTgt spid="39100"/>
                                        </p:tgtEl>
                                        <p:attrNameLst>
                                          <p:attrName>fill.type</p:attrName>
                                        </p:attrNameLst>
                                      </p:cBhvr>
                                      <p:to>
                                        <p:strVal val="solid"/>
                                      </p:to>
                                    </p:set>
                                    <p:set>
                                      <p:cBhvr>
                                        <p:cTn id="36" dur="2000" fill="hold"/>
                                        <p:tgtEl>
                                          <p:spTgt spid="39100"/>
                                        </p:tgtEl>
                                        <p:attrNameLst>
                                          <p:attrName>fill.on</p:attrName>
                                        </p:attrNameLst>
                                      </p:cBhvr>
                                      <p:to>
                                        <p:strVal val="true"/>
                                      </p:to>
                                    </p:set>
                                  </p:childTnLst>
                                </p:cTn>
                              </p:par>
                            </p:childTnLst>
                          </p:cTn>
                        </p:par>
                      </p:childTnLst>
                    </p:cTn>
                  </p:par>
                </p:childTnLst>
              </p:cTn>
              <p:nextCondLst>
                <p:cond evt="onClick" delay="0">
                  <p:tgtEl>
                    <p:spTgt spid="39071"/>
                  </p:tgtEl>
                </p:cond>
              </p:nextCondLst>
            </p:seq>
            <p:seq concurrent="1" nextAc="seek">
              <p:cTn id="37" restart="whenNotActive" fill="hold" evtFilter="cancelBubble" nodeType="interactiveSeq">
                <p:stCondLst>
                  <p:cond evt="onClick" delay="0">
                    <p:tgtEl>
                      <p:spTgt spid="39063"/>
                    </p:tgtEl>
                  </p:cond>
                </p:stCondLst>
                <p:endSync evt="end" delay="0">
                  <p:rtn val="all"/>
                </p:endSync>
                <p:childTnLst>
                  <p:par>
                    <p:cTn id="38" fill="hold">
                      <p:stCondLst>
                        <p:cond delay="0"/>
                      </p:stCondLst>
                      <p:childTnLst>
                        <p:par>
                          <p:cTn id="39" fill="hold">
                            <p:stCondLst>
                              <p:cond delay="0"/>
                            </p:stCondLst>
                            <p:childTnLst>
                              <p:par>
                                <p:cTn id="40" presetID="21" presetClass="exit" presetSubtype="4" fill="hold" grpId="0" nodeType="withEffect">
                                  <p:stCondLst>
                                    <p:cond delay="0"/>
                                  </p:stCondLst>
                                  <p:childTnLst>
                                    <p:animEffect transition="out" filter="wheel(4)">
                                      <p:cBhvr>
                                        <p:cTn id="41" dur="2000"/>
                                        <p:tgtEl>
                                          <p:spTgt spid="39099"/>
                                        </p:tgtEl>
                                      </p:cBhvr>
                                    </p:animEffect>
                                    <p:set>
                                      <p:cBhvr>
                                        <p:cTn id="42" dur="1" fill="hold">
                                          <p:stCondLst>
                                            <p:cond delay="1999"/>
                                          </p:stCondLst>
                                        </p:cTn>
                                        <p:tgtEl>
                                          <p:spTgt spid="39099"/>
                                        </p:tgtEl>
                                        <p:attrNameLst>
                                          <p:attrName>style.visibility</p:attrName>
                                        </p:attrNameLst>
                                      </p:cBhvr>
                                      <p:to>
                                        <p:strVal val="hidden"/>
                                      </p:to>
                                    </p:set>
                                  </p:childTnLst>
                                </p:cTn>
                              </p:par>
                              <p:par>
                                <p:cTn id="43" presetID="21" presetClass="exit" presetSubtype="4" fill="hold" grpId="0" nodeType="withEffect">
                                  <p:stCondLst>
                                    <p:cond delay="0"/>
                                  </p:stCondLst>
                                  <p:childTnLst>
                                    <p:animEffect transition="out" filter="wheel(4)">
                                      <p:cBhvr>
                                        <p:cTn id="44" dur="2000"/>
                                        <p:tgtEl>
                                          <p:spTgt spid="39098"/>
                                        </p:tgtEl>
                                      </p:cBhvr>
                                    </p:animEffect>
                                    <p:set>
                                      <p:cBhvr>
                                        <p:cTn id="45" dur="1" fill="hold">
                                          <p:stCondLst>
                                            <p:cond delay="1999"/>
                                          </p:stCondLst>
                                        </p:cTn>
                                        <p:tgtEl>
                                          <p:spTgt spid="39098"/>
                                        </p:tgtEl>
                                        <p:attrNameLst>
                                          <p:attrName>style.visibility</p:attrName>
                                        </p:attrNameLst>
                                      </p:cBhvr>
                                      <p:to>
                                        <p:strVal val="hidden"/>
                                      </p:to>
                                    </p:set>
                                  </p:childTnLst>
                                </p:cTn>
                              </p:par>
                              <p:par>
                                <p:cTn id="46" presetID="21" presetClass="exit" presetSubtype="4" fill="hold" grpId="0" nodeType="withEffect">
                                  <p:stCondLst>
                                    <p:cond delay="0"/>
                                  </p:stCondLst>
                                  <p:childTnLst>
                                    <p:animEffect transition="out" filter="wheel(4)">
                                      <p:cBhvr>
                                        <p:cTn id="47" dur="2000"/>
                                        <p:tgtEl>
                                          <p:spTgt spid="39097"/>
                                        </p:tgtEl>
                                      </p:cBhvr>
                                    </p:animEffect>
                                    <p:set>
                                      <p:cBhvr>
                                        <p:cTn id="48" dur="1" fill="hold">
                                          <p:stCondLst>
                                            <p:cond delay="1999"/>
                                          </p:stCondLst>
                                        </p:cTn>
                                        <p:tgtEl>
                                          <p:spTgt spid="39097"/>
                                        </p:tgtEl>
                                        <p:attrNameLst>
                                          <p:attrName>style.visibility</p:attrName>
                                        </p:attrNameLst>
                                      </p:cBhvr>
                                      <p:to>
                                        <p:strVal val="hidden"/>
                                      </p:to>
                                    </p:set>
                                  </p:childTnLst>
                                </p:cTn>
                              </p:par>
                              <p:par>
                                <p:cTn id="49" presetID="21" presetClass="exit" presetSubtype="4" fill="hold" grpId="0" nodeType="withEffect">
                                  <p:stCondLst>
                                    <p:cond delay="0"/>
                                  </p:stCondLst>
                                  <p:childTnLst>
                                    <p:animEffect transition="out" filter="wheel(4)">
                                      <p:cBhvr>
                                        <p:cTn id="50" dur="2000"/>
                                        <p:tgtEl>
                                          <p:spTgt spid="39096"/>
                                        </p:tgtEl>
                                      </p:cBhvr>
                                    </p:animEffect>
                                    <p:set>
                                      <p:cBhvr>
                                        <p:cTn id="51" dur="1" fill="hold">
                                          <p:stCondLst>
                                            <p:cond delay="1999"/>
                                          </p:stCondLst>
                                        </p:cTn>
                                        <p:tgtEl>
                                          <p:spTgt spid="39096"/>
                                        </p:tgtEl>
                                        <p:attrNameLst>
                                          <p:attrName>style.visibility</p:attrName>
                                        </p:attrNameLst>
                                      </p:cBhvr>
                                      <p:to>
                                        <p:strVal val="hidden"/>
                                      </p:to>
                                    </p:set>
                                  </p:childTnLst>
                                </p:cTn>
                              </p:par>
                              <p:par>
                                <p:cTn id="52" presetID="21" presetClass="exit" presetSubtype="4" fill="hold" grpId="0" nodeType="withEffect">
                                  <p:stCondLst>
                                    <p:cond delay="0"/>
                                  </p:stCondLst>
                                  <p:childTnLst>
                                    <p:animEffect transition="out" filter="wheel(4)">
                                      <p:cBhvr>
                                        <p:cTn id="53" dur="2000"/>
                                        <p:tgtEl>
                                          <p:spTgt spid="39095"/>
                                        </p:tgtEl>
                                      </p:cBhvr>
                                    </p:animEffect>
                                    <p:set>
                                      <p:cBhvr>
                                        <p:cTn id="54" dur="1" fill="hold">
                                          <p:stCondLst>
                                            <p:cond delay="1999"/>
                                          </p:stCondLst>
                                        </p:cTn>
                                        <p:tgtEl>
                                          <p:spTgt spid="39095"/>
                                        </p:tgtEl>
                                        <p:attrNameLst>
                                          <p:attrName>style.visibility</p:attrName>
                                        </p:attrNameLst>
                                      </p:cBhvr>
                                      <p:to>
                                        <p:strVal val="hidden"/>
                                      </p:to>
                                    </p:set>
                                  </p:childTnLst>
                                </p:cTn>
                              </p:par>
                              <p:par>
                                <p:cTn id="55" presetID="21" presetClass="exit" presetSubtype="4" fill="hold" grpId="0" nodeType="withEffect">
                                  <p:stCondLst>
                                    <p:cond delay="0"/>
                                  </p:stCondLst>
                                  <p:childTnLst>
                                    <p:animEffect transition="out" filter="wheel(4)">
                                      <p:cBhvr>
                                        <p:cTn id="56" dur="2000"/>
                                        <p:tgtEl>
                                          <p:spTgt spid="39079"/>
                                        </p:tgtEl>
                                      </p:cBhvr>
                                    </p:animEffect>
                                    <p:set>
                                      <p:cBhvr>
                                        <p:cTn id="57" dur="1" fill="hold">
                                          <p:stCondLst>
                                            <p:cond delay="1999"/>
                                          </p:stCondLst>
                                        </p:cTn>
                                        <p:tgtEl>
                                          <p:spTgt spid="39079"/>
                                        </p:tgtEl>
                                        <p:attrNameLst>
                                          <p:attrName>style.visibility</p:attrName>
                                        </p:attrNameLst>
                                      </p:cBhvr>
                                      <p:to>
                                        <p:strVal val="hidden"/>
                                      </p:to>
                                    </p:set>
                                  </p:childTnLst>
                                </p:cTn>
                              </p:par>
                              <p:par>
                                <p:cTn id="58" presetID="21" presetClass="exit" presetSubtype="4" fill="hold" grpId="0" nodeType="withEffect">
                                  <p:stCondLst>
                                    <p:cond delay="0"/>
                                  </p:stCondLst>
                                  <p:childTnLst>
                                    <p:animEffect transition="out" filter="wheel(4)">
                                      <p:cBhvr>
                                        <p:cTn id="59" dur="2000"/>
                                        <p:tgtEl>
                                          <p:spTgt spid="39100"/>
                                        </p:tgtEl>
                                      </p:cBhvr>
                                    </p:animEffect>
                                    <p:set>
                                      <p:cBhvr>
                                        <p:cTn id="60" dur="1" fill="hold">
                                          <p:stCondLst>
                                            <p:cond delay="1999"/>
                                          </p:stCondLst>
                                        </p:cTn>
                                        <p:tgtEl>
                                          <p:spTgt spid="39100"/>
                                        </p:tgtEl>
                                        <p:attrNameLst>
                                          <p:attrName>style.visibility</p:attrName>
                                        </p:attrNameLst>
                                      </p:cBhvr>
                                      <p:to>
                                        <p:strVal val="hidden"/>
                                      </p:to>
                                    </p:set>
                                  </p:childTnLst>
                                </p:cTn>
                              </p:par>
                            </p:childTnLst>
                          </p:cTn>
                        </p:par>
                      </p:childTnLst>
                    </p:cTn>
                  </p:par>
                </p:childTnLst>
              </p:cTn>
              <p:nextCondLst>
                <p:cond evt="onClick" delay="0">
                  <p:tgtEl>
                    <p:spTgt spid="39063"/>
                  </p:tgtEl>
                </p:cond>
              </p:nextCondLst>
            </p:seq>
            <p:seq concurrent="1" nextAc="seek">
              <p:cTn id="61" restart="whenNotActive" fill="hold" evtFilter="cancelBubble" nodeType="interactiveSeq">
                <p:stCondLst>
                  <p:cond evt="onClick" delay="0">
                    <p:tgtEl>
                      <p:spTgt spid="39072"/>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39094"/>
                                        </p:tgtEl>
                                        <p:attrNameLst>
                                          <p:attrName>fillcolor</p:attrName>
                                        </p:attrNameLst>
                                      </p:cBhvr>
                                      <p:to>
                                        <a:srgbClr val="FFCCFF"/>
                                      </p:to>
                                    </p:animClr>
                                    <p:set>
                                      <p:cBhvr>
                                        <p:cTn id="66" dur="2000" fill="hold"/>
                                        <p:tgtEl>
                                          <p:spTgt spid="39094"/>
                                        </p:tgtEl>
                                        <p:attrNameLst>
                                          <p:attrName>fill.type</p:attrName>
                                        </p:attrNameLst>
                                      </p:cBhvr>
                                      <p:to>
                                        <p:strVal val="solid"/>
                                      </p:to>
                                    </p:set>
                                    <p:set>
                                      <p:cBhvr>
                                        <p:cTn id="67" dur="2000" fill="hold"/>
                                        <p:tgtEl>
                                          <p:spTgt spid="39094"/>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39093"/>
                                        </p:tgtEl>
                                        <p:attrNameLst>
                                          <p:attrName>fillcolor</p:attrName>
                                        </p:attrNameLst>
                                      </p:cBhvr>
                                      <p:to>
                                        <a:srgbClr val="FFCCFF"/>
                                      </p:to>
                                    </p:animClr>
                                    <p:set>
                                      <p:cBhvr>
                                        <p:cTn id="70" dur="2000" fill="hold"/>
                                        <p:tgtEl>
                                          <p:spTgt spid="39093"/>
                                        </p:tgtEl>
                                        <p:attrNameLst>
                                          <p:attrName>fill.type</p:attrName>
                                        </p:attrNameLst>
                                      </p:cBhvr>
                                      <p:to>
                                        <p:strVal val="solid"/>
                                      </p:to>
                                    </p:set>
                                    <p:set>
                                      <p:cBhvr>
                                        <p:cTn id="71" dur="2000" fill="hold"/>
                                        <p:tgtEl>
                                          <p:spTgt spid="39093"/>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39090"/>
                                        </p:tgtEl>
                                        <p:attrNameLst>
                                          <p:attrName>fillcolor</p:attrName>
                                        </p:attrNameLst>
                                      </p:cBhvr>
                                      <p:to>
                                        <a:srgbClr val="FFCCFF"/>
                                      </p:to>
                                    </p:animClr>
                                    <p:set>
                                      <p:cBhvr>
                                        <p:cTn id="74" dur="2000" fill="hold"/>
                                        <p:tgtEl>
                                          <p:spTgt spid="39090"/>
                                        </p:tgtEl>
                                        <p:attrNameLst>
                                          <p:attrName>fill.type</p:attrName>
                                        </p:attrNameLst>
                                      </p:cBhvr>
                                      <p:to>
                                        <p:strVal val="solid"/>
                                      </p:to>
                                    </p:set>
                                    <p:set>
                                      <p:cBhvr>
                                        <p:cTn id="75" dur="2000" fill="hold"/>
                                        <p:tgtEl>
                                          <p:spTgt spid="39090"/>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39088"/>
                                        </p:tgtEl>
                                        <p:attrNameLst>
                                          <p:attrName>fillcolor</p:attrName>
                                        </p:attrNameLst>
                                      </p:cBhvr>
                                      <p:to>
                                        <a:srgbClr val="FFCCFF"/>
                                      </p:to>
                                    </p:animClr>
                                    <p:set>
                                      <p:cBhvr>
                                        <p:cTn id="78" dur="2000" fill="hold"/>
                                        <p:tgtEl>
                                          <p:spTgt spid="39088"/>
                                        </p:tgtEl>
                                        <p:attrNameLst>
                                          <p:attrName>fill.type</p:attrName>
                                        </p:attrNameLst>
                                      </p:cBhvr>
                                      <p:to>
                                        <p:strVal val="solid"/>
                                      </p:to>
                                    </p:set>
                                    <p:set>
                                      <p:cBhvr>
                                        <p:cTn id="79" dur="2000" fill="hold"/>
                                        <p:tgtEl>
                                          <p:spTgt spid="39088"/>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2000" fill="hold"/>
                                        <p:tgtEl>
                                          <p:spTgt spid="39109"/>
                                        </p:tgtEl>
                                        <p:attrNameLst>
                                          <p:attrName>fillcolor</p:attrName>
                                        </p:attrNameLst>
                                      </p:cBhvr>
                                      <p:to>
                                        <a:srgbClr val="FFCCFF"/>
                                      </p:to>
                                    </p:animClr>
                                    <p:set>
                                      <p:cBhvr>
                                        <p:cTn id="82" dur="2000" fill="hold"/>
                                        <p:tgtEl>
                                          <p:spTgt spid="39109"/>
                                        </p:tgtEl>
                                        <p:attrNameLst>
                                          <p:attrName>fill.type</p:attrName>
                                        </p:attrNameLst>
                                      </p:cBhvr>
                                      <p:to>
                                        <p:strVal val="solid"/>
                                      </p:to>
                                    </p:set>
                                    <p:set>
                                      <p:cBhvr>
                                        <p:cTn id="83" dur="2000" fill="hold"/>
                                        <p:tgtEl>
                                          <p:spTgt spid="39109"/>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2000" fill="hold"/>
                                        <p:tgtEl>
                                          <p:spTgt spid="39108"/>
                                        </p:tgtEl>
                                        <p:attrNameLst>
                                          <p:attrName>fillcolor</p:attrName>
                                        </p:attrNameLst>
                                      </p:cBhvr>
                                      <p:to>
                                        <a:srgbClr val="FFCCFF"/>
                                      </p:to>
                                    </p:animClr>
                                    <p:set>
                                      <p:cBhvr>
                                        <p:cTn id="86" dur="2000" fill="hold"/>
                                        <p:tgtEl>
                                          <p:spTgt spid="39108"/>
                                        </p:tgtEl>
                                        <p:attrNameLst>
                                          <p:attrName>fill.type</p:attrName>
                                        </p:attrNameLst>
                                      </p:cBhvr>
                                      <p:to>
                                        <p:strVal val="solid"/>
                                      </p:to>
                                    </p:set>
                                    <p:set>
                                      <p:cBhvr>
                                        <p:cTn id="87" dur="2000" fill="hold"/>
                                        <p:tgtEl>
                                          <p:spTgt spid="39108"/>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2000" fill="hold"/>
                                        <p:tgtEl>
                                          <p:spTgt spid="39107"/>
                                        </p:tgtEl>
                                        <p:attrNameLst>
                                          <p:attrName>fillcolor</p:attrName>
                                        </p:attrNameLst>
                                      </p:cBhvr>
                                      <p:to>
                                        <a:srgbClr val="FFCCFF"/>
                                      </p:to>
                                    </p:animClr>
                                    <p:set>
                                      <p:cBhvr>
                                        <p:cTn id="90" dur="2000" fill="hold"/>
                                        <p:tgtEl>
                                          <p:spTgt spid="39107"/>
                                        </p:tgtEl>
                                        <p:attrNameLst>
                                          <p:attrName>fill.type</p:attrName>
                                        </p:attrNameLst>
                                      </p:cBhvr>
                                      <p:to>
                                        <p:strVal val="solid"/>
                                      </p:to>
                                    </p:set>
                                    <p:set>
                                      <p:cBhvr>
                                        <p:cTn id="91" dur="2000" fill="hold"/>
                                        <p:tgtEl>
                                          <p:spTgt spid="39107"/>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2000" fill="hold"/>
                                        <p:tgtEl>
                                          <p:spTgt spid="39089"/>
                                        </p:tgtEl>
                                        <p:attrNameLst>
                                          <p:attrName>fillcolor</p:attrName>
                                        </p:attrNameLst>
                                      </p:cBhvr>
                                      <p:to>
                                        <a:srgbClr val="FFCCFF"/>
                                      </p:to>
                                    </p:animClr>
                                    <p:set>
                                      <p:cBhvr>
                                        <p:cTn id="94" dur="2000" fill="hold"/>
                                        <p:tgtEl>
                                          <p:spTgt spid="39089"/>
                                        </p:tgtEl>
                                        <p:attrNameLst>
                                          <p:attrName>fill.type</p:attrName>
                                        </p:attrNameLst>
                                      </p:cBhvr>
                                      <p:to>
                                        <p:strVal val="solid"/>
                                      </p:to>
                                    </p:set>
                                    <p:set>
                                      <p:cBhvr>
                                        <p:cTn id="95" dur="2000" fill="hold"/>
                                        <p:tgtEl>
                                          <p:spTgt spid="39089"/>
                                        </p:tgtEl>
                                        <p:attrNameLst>
                                          <p:attrName>fill.on</p:attrName>
                                        </p:attrNameLst>
                                      </p:cBhvr>
                                      <p:to>
                                        <p:strVal val="true"/>
                                      </p:to>
                                    </p:set>
                                  </p:childTnLst>
                                </p:cTn>
                              </p:par>
                            </p:childTnLst>
                          </p:cTn>
                        </p:par>
                      </p:childTnLst>
                    </p:cTn>
                  </p:par>
                </p:childTnLst>
              </p:cTn>
              <p:nextCondLst>
                <p:cond evt="onClick" delay="0">
                  <p:tgtEl>
                    <p:spTgt spid="39072"/>
                  </p:tgtEl>
                </p:cond>
              </p:nextCondLst>
            </p:seq>
            <p:seq concurrent="1" nextAc="seek">
              <p:cTn id="96" restart="whenNotActive" fill="hold" evtFilter="cancelBubble" nodeType="interactiveSeq">
                <p:stCondLst>
                  <p:cond evt="onClick" delay="0">
                    <p:tgtEl>
                      <p:spTgt spid="39064"/>
                    </p:tgtEl>
                  </p:cond>
                </p:stCondLst>
                <p:endSync evt="end" delay="0">
                  <p:rtn val="all"/>
                </p:endSync>
                <p:childTnLst>
                  <p:par>
                    <p:cTn id="97" fill="hold">
                      <p:stCondLst>
                        <p:cond delay="0"/>
                      </p:stCondLst>
                      <p:childTnLst>
                        <p:par>
                          <p:cTn id="98" fill="hold">
                            <p:stCondLst>
                              <p:cond delay="0"/>
                            </p:stCondLst>
                            <p:childTnLst>
                              <p:par>
                                <p:cTn id="99" presetID="21" presetClass="exit" presetSubtype="4" fill="hold" grpId="0" nodeType="clickEffect">
                                  <p:stCondLst>
                                    <p:cond delay="0"/>
                                  </p:stCondLst>
                                  <p:childTnLst>
                                    <p:animEffect transition="out" filter="wheel(4)">
                                      <p:cBhvr>
                                        <p:cTn id="100" dur="2000"/>
                                        <p:tgtEl>
                                          <p:spTgt spid="39094"/>
                                        </p:tgtEl>
                                      </p:cBhvr>
                                    </p:animEffect>
                                    <p:set>
                                      <p:cBhvr>
                                        <p:cTn id="101" dur="1" fill="hold">
                                          <p:stCondLst>
                                            <p:cond delay="1999"/>
                                          </p:stCondLst>
                                        </p:cTn>
                                        <p:tgtEl>
                                          <p:spTgt spid="39094"/>
                                        </p:tgtEl>
                                        <p:attrNameLst>
                                          <p:attrName>style.visibility</p:attrName>
                                        </p:attrNameLst>
                                      </p:cBhvr>
                                      <p:to>
                                        <p:strVal val="hidden"/>
                                      </p:to>
                                    </p:set>
                                  </p:childTnLst>
                                </p:cTn>
                              </p:par>
                              <p:par>
                                <p:cTn id="102" presetID="21" presetClass="exit" presetSubtype="4" fill="hold" grpId="0" nodeType="withEffect">
                                  <p:stCondLst>
                                    <p:cond delay="0"/>
                                  </p:stCondLst>
                                  <p:childTnLst>
                                    <p:animEffect transition="out" filter="wheel(4)">
                                      <p:cBhvr>
                                        <p:cTn id="103" dur="2000"/>
                                        <p:tgtEl>
                                          <p:spTgt spid="39093"/>
                                        </p:tgtEl>
                                      </p:cBhvr>
                                    </p:animEffect>
                                    <p:set>
                                      <p:cBhvr>
                                        <p:cTn id="104" dur="1" fill="hold">
                                          <p:stCondLst>
                                            <p:cond delay="1999"/>
                                          </p:stCondLst>
                                        </p:cTn>
                                        <p:tgtEl>
                                          <p:spTgt spid="39093"/>
                                        </p:tgtEl>
                                        <p:attrNameLst>
                                          <p:attrName>style.visibility</p:attrName>
                                        </p:attrNameLst>
                                      </p:cBhvr>
                                      <p:to>
                                        <p:strVal val="hidden"/>
                                      </p:to>
                                    </p:set>
                                  </p:childTnLst>
                                </p:cTn>
                              </p:par>
                              <p:par>
                                <p:cTn id="105" presetID="21" presetClass="exit" presetSubtype="4" fill="hold" grpId="0" nodeType="withEffect">
                                  <p:stCondLst>
                                    <p:cond delay="0"/>
                                  </p:stCondLst>
                                  <p:childTnLst>
                                    <p:animEffect transition="out" filter="wheel(4)">
                                      <p:cBhvr>
                                        <p:cTn id="106" dur="2000"/>
                                        <p:tgtEl>
                                          <p:spTgt spid="39090"/>
                                        </p:tgtEl>
                                      </p:cBhvr>
                                    </p:animEffect>
                                    <p:set>
                                      <p:cBhvr>
                                        <p:cTn id="107" dur="1" fill="hold">
                                          <p:stCondLst>
                                            <p:cond delay="1999"/>
                                          </p:stCondLst>
                                        </p:cTn>
                                        <p:tgtEl>
                                          <p:spTgt spid="39090"/>
                                        </p:tgtEl>
                                        <p:attrNameLst>
                                          <p:attrName>style.visibility</p:attrName>
                                        </p:attrNameLst>
                                      </p:cBhvr>
                                      <p:to>
                                        <p:strVal val="hidden"/>
                                      </p:to>
                                    </p:set>
                                  </p:childTnLst>
                                </p:cTn>
                              </p:par>
                              <p:par>
                                <p:cTn id="108" presetID="21" presetClass="exit" presetSubtype="4" fill="hold" grpId="0" nodeType="withEffect">
                                  <p:stCondLst>
                                    <p:cond delay="0"/>
                                  </p:stCondLst>
                                  <p:childTnLst>
                                    <p:animEffect transition="out" filter="wheel(4)">
                                      <p:cBhvr>
                                        <p:cTn id="109" dur="2000"/>
                                        <p:tgtEl>
                                          <p:spTgt spid="39088"/>
                                        </p:tgtEl>
                                      </p:cBhvr>
                                    </p:animEffect>
                                    <p:set>
                                      <p:cBhvr>
                                        <p:cTn id="110" dur="1" fill="hold">
                                          <p:stCondLst>
                                            <p:cond delay="1999"/>
                                          </p:stCondLst>
                                        </p:cTn>
                                        <p:tgtEl>
                                          <p:spTgt spid="39088"/>
                                        </p:tgtEl>
                                        <p:attrNameLst>
                                          <p:attrName>style.visibility</p:attrName>
                                        </p:attrNameLst>
                                      </p:cBhvr>
                                      <p:to>
                                        <p:strVal val="hidden"/>
                                      </p:to>
                                    </p:set>
                                  </p:childTnLst>
                                </p:cTn>
                              </p:par>
                              <p:par>
                                <p:cTn id="111" presetID="21" presetClass="exit" presetSubtype="4" fill="hold" grpId="0" nodeType="withEffect">
                                  <p:stCondLst>
                                    <p:cond delay="0"/>
                                  </p:stCondLst>
                                  <p:childTnLst>
                                    <p:animEffect transition="out" filter="wheel(4)">
                                      <p:cBhvr>
                                        <p:cTn id="112" dur="2000"/>
                                        <p:tgtEl>
                                          <p:spTgt spid="39109"/>
                                        </p:tgtEl>
                                      </p:cBhvr>
                                    </p:animEffect>
                                    <p:set>
                                      <p:cBhvr>
                                        <p:cTn id="113" dur="1" fill="hold">
                                          <p:stCondLst>
                                            <p:cond delay="1999"/>
                                          </p:stCondLst>
                                        </p:cTn>
                                        <p:tgtEl>
                                          <p:spTgt spid="39109"/>
                                        </p:tgtEl>
                                        <p:attrNameLst>
                                          <p:attrName>style.visibility</p:attrName>
                                        </p:attrNameLst>
                                      </p:cBhvr>
                                      <p:to>
                                        <p:strVal val="hidden"/>
                                      </p:to>
                                    </p:set>
                                  </p:childTnLst>
                                </p:cTn>
                              </p:par>
                              <p:par>
                                <p:cTn id="114" presetID="21" presetClass="exit" presetSubtype="4" fill="hold" grpId="0" nodeType="withEffect">
                                  <p:stCondLst>
                                    <p:cond delay="0"/>
                                  </p:stCondLst>
                                  <p:childTnLst>
                                    <p:animEffect transition="out" filter="wheel(4)">
                                      <p:cBhvr>
                                        <p:cTn id="115" dur="2000"/>
                                        <p:tgtEl>
                                          <p:spTgt spid="39108"/>
                                        </p:tgtEl>
                                      </p:cBhvr>
                                    </p:animEffect>
                                    <p:set>
                                      <p:cBhvr>
                                        <p:cTn id="116" dur="1" fill="hold">
                                          <p:stCondLst>
                                            <p:cond delay="1999"/>
                                          </p:stCondLst>
                                        </p:cTn>
                                        <p:tgtEl>
                                          <p:spTgt spid="39108"/>
                                        </p:tgtEl>
                                        <p:attrNameLst>
                                          <p:attrName>style.visibility</p:attrName>
                                        </p:attrNameLst>
                                      </p:cBhvr>
                                      <p:to>
                                        <p:strVal val="hidden"/>
                                      </p:to>
                                    </p:set>
                                  </p:childTnLst>
                                </p:cTn>
                              </p:par>
                              <p:par>
                                <p:cTn id="117" presetID="21" presetClass="exit" presetSubtype="4" fill="hold" grpId="0" nodeType="withEffect">
                                  <p:stCondLst>
                                    <p:cond delay="0"/>
                                  </p:stCondLst>
                                  <p:childTnLst>
                                    <p:animEffect transition="out" filter="wheel(4)">
                                      <p:cBhvr>
                                        <p:cTn id="118" dur="2000"/>
                                        <p:tgtEl>
                                          <p:spTgt spid="39107"/>
                                        </p:tgtEl>
                                      </p:cBhvr>
                                    </p:animEffect>
                                    <p:set>
                                      <p:cBhvr>
                                        <p:cTn id="119" dur="1" fill="hold">
                                          <p:stCondLst>
                                            <p:cond delay="1999"/>
                                          </p:stCondLst>
                                        </p:cTn>
                                        <p:tgtEl>
                                          <p:spTgt spid="39107"/>
                                        </p:tgtEl>
                                        <p:attrNameLst>
                                          <p:attrName>style.visibility</p:attrName>
                                        </p:attrNameLst>
                                      </p:cBhvr>
                                      <p:to>
                                        <p:strVal val="hidden"/>
                                      </p:to>
                                    </p:set>
                                  </p:childTnLst>
                                </p:cTn>
                              </p:par>
                              <p:par>
                                <p:cTn id="120" presetID="21" presetClass="exit" presetSubtype="4" fill="hold" grpId="0" nodeType="withEffect">
                                  <p:stCondLst>
                                    <p:cond delay="0"/>
                                  </p:stCondLst>
                                  <p:childTnLst>
                                    <p:animEffect transition="out" filter="wheel(4)">
                                      <p:cBhvr>
                                        <p:cTn id="121" dur="2000"/>
                                        <p:tgtEl>
                                          <p:spTgt spid="39089"/>
                                        </p:tgtEl>
                                      </p:cBhvr>
                                    </p:animEffect>
                                    <p:set>
                                      <p:cBhvr>
                                        <p:cTn id="122" dur="1" fill="hold">
                                          <p:stCondLst>
                                            <p:cond delay="1999"/>
                                          </p:stCondLst>
                                        </p:cTn>
                                        <p:tgtEl>
                                          <p:spTgt spid="39089"/>
                                        </p:tgtEl>
                                        <p:attrNameLst>
                                          <p:attrName>style.visibility</p:attrName>
                                        </p:attrNameLst>
                                      </p:cBhvr>
                                      <p:to>
                                        <p:strVal val="hidden"/>
                                      </p:to>
                                    </p:set>
                                  </p:childTnLst>
                                </p:cTn>
                              </p:par>
                            </p:childTnLst>
                          </p:cTn>
                        </p:par>
                      </p:childTnLst>
                    </p:cTn>
                  </p:par>
                </p:childTnLst>
              </p:cTn>
              <p:nextCondLst>
                <p:cond evt="onClick" delay="0">
                  <p:tgtEl>
                    <p:spTgt spid="39064"/>
                  </p:tgtEl>
                </p:cond>
              </p:nextCondLst>
            </p:seq>
            <p:seq concurrent="1" nextAc="seek">
              <p:cTn id="123" restart="whenNotActive" fill="hold" evtFilter="cancelBubble" nodeType="interactiveSeq">
                <p:stCondLst>
                  <p:cond evt="onClick" delay="0">
                    <p:tgtEl>
                      <p:spTgt spid="39073"/>
                    </p:tgtEl>
                  </p:cond>
                </p:stCondLst>
                <p:endSync evt="end" delay="0">
                  <p:rtn val="all"/>
                </p:endSync>
                <p:childTnLst>
                  <p:par>
                    <p:cTn id="124" fill="hold">
                      <p:stCondLst>
                        <p:cond delay="0"/>
                      </p:stCondLst>
                      <p:childTnLst>
                        <p:par>
                          <p:cTn id="125" fill="hold">
                            <p:stCondLst>
                              <p:cond delay="0"/>
                            </p:stCondLst>
                            <p:childTnLst>
                              <p:par>
                                <p:cTn id="126" presetID="1" presetClass="emph" presetSubtype="2" fill="hold" nodeType="clickEffect">
                                  <p:stCondLst>
                                    <p:cond delay="0"/>
                                  </p:stCondLst>
                                  <p:childTnLst>
                                    <p:animClr clrSpc="rgb" dir="cw">
                                      <p:cBhvr>
                                        <p:cTn id="127" dur="2000" fill="hold"/>
                                        <p:tgtEl>
                                          <p:spTgt spid="39110"/>
                                        </p:tgtEl>
                                        <p:attrNameLst>
                                          <p:attrName>fillcolor</p:attrName>
                                        </p:attrNameLst>
                                      </p:cBhvr>
                                      <p:to>
                                        <a:srgbClr val="FFCCFF"/>
                                      </p:to>
                                    </p:animClr>
                                    <p:set>
                                      <p:cBhvr>
                                        <p:cTn id="128" dur="2000" fill="hold"/>
                                        <p:tgtEl>
                                          <p:spTgt spid="39110"/>
                                        </p:tgtEl>
                                        <p:attrNameLst>
                                          <p:attrName>fill.type</p:attrName>
                                        </p:attrNameLst>
                                      </p:cBhvr>
                                      <p:to>
                                        <p:strVal val="solid"/>
                                      </p:to>
                                    </p:set>
                                    <p:set>
                                      <p:cBhvr>
                                        <p:cTn id="129" dur="2000" fill="hold"/>
                                        <p:tgtEl>
                                          <p:spTgt spid="39110"/>
                                        </p:tgtEl>
                                        <p:attrNameLst>
                                          <p:attrName>fill.on</p:attrName>
                                        </p:attrNameLst>
                                      </p:cBhvr>
                                      <p:to>
                                        <p:strVal val="true"/>
                                      </p:to>
                                    </p:set>
                                  </p:childTnLst>
                                </p:cTn>
                              </p:par>
                              <p:par>
                                <p:cTn id="130" presetID="1" presetClass="emph" presetSubtype="2" fill="hold" nodeType="withEffect">
                                  <p:stCondLst>
                                    <p:cond delay="0"/>
                                  </p:stCondLst>
                                  <p:childTnLst>
                                    <p:animClr clrSpc="rgb" dir="cw">
                                      <p:cBhvr>
                                        <p:cTn id="131" dur="2000" fill="hold"/>
                                        <p:tgtEl>
                                          <p:spTgt spid="39127"/>
                                        </p:tgtEl>
                                        <p:attrNameLst>
                                          <p:attrName>fillcolor</p:attrName>
                                        </p:attrNameLst>
                                      </p:cBhvr>
                                      <p:to>
                                        <a:srgbClr val="FFCCFF"/>
                                      </p:to>
                                    </p:animClr>
                                    <p:set>
                                      <p:cBhvr>
                                        <p:cTn id="132" dur="2000" fill="hold"/>
                                        <p:tgtEl>
                                          <p:spTgt spid="39127"/>
                                        </p:tgtEl>
                                        <p:attrNameLst>
                                          <p:attrName>fill.type</p:attrName>
                                        </p:attrNameLst>
                                      </p:cBhvr>
                                      <p:to>
                                        <p:strVal val="solid"/>
                                      </p:to>
                                    </p:set>
                                    <p:set>
                                      <p:cBhvr>
                                        <p:cTn id="133" dur="2000" fill="hold"/>
                                        <p:tgtEl>
                                          <p:spTgt spid="39127"/>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2000" fill="hold"/>
                                        <p:tgtEl>
                                          <p:spTgt spid="39105"/>
                                        </p:tgtEl>
                                        <p:attrNameLst>
                                          <p:attrName>fillcolor</p:attrName>
                                        </p:attrNameLst>
                                      </p:cBhvr>
                                      <p:to>
                                        <a:srgbClr val="FFCCFF"/>
                                      </p:to>
                                    </p:animClr>
                                    <p:set>
                                      <p:cBhvr>
                                        <p:cTn id="136" dur="2000" fill="hold"/>
                                        <p:tgtEl>
                                          <p:spTgt spid="39105"/>
                                        </p:tgtEl>
                                        <p:attrNameLst>
                                          <p:attrName>fill.type</p:attrName>
                                        </p:attrNameLst>
                                      </p:cBhvr>
                                      <p:to>
                                        <p:strVal val="solid"/>
                                      </p:to>
                                    </p:set>
                                    <p:set>
                                      <p:cBhvr>
                                        <p:cTn id="137" dur="2000" fill="hold"/>
                                        <p:tgtEl>
                                          <p:spTgt spid="39105"/>
                                        </p:tgtEl>
                                        <p:attrNameLst>
                                          <p:attrName>fill.on</p:attrName>
                                        </p:attrNameLst>
                                      </p:cBhvr>
                                      <p:to>
                                        <p:strVal val="true"/>
                                      </p:to>
                                    </p:set>
                                  </p:childTnLst>
                                </p:cTn>
                              </p:par>
                              <p:par>
                                <p:cTn id="138" presetID="1" presetClass="emph" presetSubtype="2" fill="hold" nodeType="withEffect">
                                  <p:stCondLst>
                                    <p:cond delay="0"/>
                                  </p:stCondLst>
                                  <p:childTnLst>
                                    <p:animClr clrSpc="rgb" dir="cw">
                                      <p:cBhvr>
                                        <p:cTn id="139" dur="2000" fill="hold"/>
                                        <p:tgtEl>
                                          <p:spTgt spid="39104"/>
                                        </p:tgtEl>
                                        <p:attrNameLst>
                                          <p:attrName>fillcolor</p:attrName>
                                        </p:attrNameLst>
                                      </p:cBhvr>
                                      <p:to>
                                        <a:srgbClr val="FFCCFF"/>
                                      </p:to>
                                    </p:animClr>
                                    <p:set>
                                      <p:cBhvr>
                                        <p:cTn id="140" dur="2000" fill="hold"/>
                                        <p:tgtEl>
                                          <p:spTgt spid="39104"/>
                                        </p:tgtEl>
                                        <p:attrNameLst>
                                          <p:attrName>fill.type</p:attrName>
                                        </p:attrNameLst>
                                      </p:cBhvr>
                                      <p:to>
                                        <p:strVal val="solid"/>
                                      </p:to>
                                    </p:set>
                                    <p:set>
                                      <p:cBhvr>
                                        <p:cTn id="141" dur="2000" fill="hold"/>
                                        <p:tgtEl>
                                          <p:spTgt spid="39104"/>
                                        </p:tgtEl>
                                        <p:attrNameLst>
                                          <p:attrName>fill.on</p:attrName>
                                        </p:attrNameLst>
                                      </p:cBhvr>
                                      <p:to>
                                        <p:strVal val="true"/>
                                      </p:to>
                                    </p:set>
                                  </p:childTnLst>
                                </p:cTn>
                              </p:par>
                              <p:par>
                                <p:cTn id="142" presetID="1" presetClass="emph" presetSubtype="2" fill="hold" nodeType="withEffect">
                                  <p:stCondLst>
                                    <p:cond delay="0"/>
                                  </p:stCondLst>
                                  <p:childTnLst>
                                    <p:animClr clrSpc="rgb" dir="cw">
                                      <p:cBhvr>
                                        <p:cTn id="143" dur="2000" fill="hold"/>
                                        <p:tgtEl>
                                          <p:spTgt spid="39103"/>
                                        </p:tgtEl>
                                        <p:attrNameLst>
                                          <p:attrName>fillcolor</p:attrName>
                                        </p:attrNameLst>
                                      </p:cBhvr>
                                      <p:to>
                                        <a:srgbClr val="FFCCFF"/>
                                      </p:to>
                                    </p:animClr>
                                    <p:set>
                                      <p:cBhvr>
                                        <p:cTn id="144" dur="2000" fill="hold"/>
                                        <p:tgtEl>
                                          <p:spTgt spid="39103"/>
                                        </p:tgtEl>
                                        <p:attrNameLst>
                                          <p:attrName>fill.type</p:attrName>
                                        </p:attrNameLst>
                                      </p:cBhvr>
                                      <p:to>
                                        <p:strVal val="solid"/>
                                      </p:to>
                                    </p:set>
                                    <p:set>
                                      <p:cBhvr>
                                        <p:cTn id="145" dur="2000" fill="hold"/>
                                        <p:tgtEl>
                                          <p:spTgt spid="39103"/>
                                        </p:tgtEl>
                                        <p:attrNameLst>
                                          <p:attrName>fill.on</p:attrName>
                                        </p:attrNameLst>
                                      </p:cBhvr>
                                      <p:to>
                                        <p:strVal val="true"/>
                                      </p:to>
                                    </p:set>
                                  </p:childTnLst>
                                </p:cTn>
                              </p:par>
                              <p:par>
                                <p:cTn id="146" presetID="1" presetClass="emph" presetSubtype="2" fill="hold" nodeType="withEffect">
                                  <p:stCondLst>
                                    <p:cond delay="0"/>
                                  </p:stCondLst>
                                  <p:childTnLst>
                                    <p:animClr clrSpc="rgb" dir="cw">
                                      <p:cBhvr>
                                        <p:cTn id="147" dur="2000" fill="hold"/>
                                        <p:tgtEl>
                                          <p:spTgt spid="39106"/>
                                        </p:tgtEl>
                                        <p:attrNameLst>
                                          <p:attrName>fillcolor</p:attrName>
                                        </p:attrNameLst>
                                      </p:cBhvr>
                                      <p:to>
                                        <a:srgbClr val="FFCCFF"/>
                                      </p:to>
                                    </p:animClr>
                                    <p:set>
                                      <p:cBhvr>
                                        <p:cTn id="148" dur="2000" fill="hold"/>
                                        <p:tgtEl>
                                          <p:spTgt spid="39106"/>
                                        </p:tgtEl>
                                        <p:attrNameLst>
                                          <p:attrName>fill.type</p:attrName>
                                        </p:attrNameLst>
                                      </p:cBhvr>
                                      <p:to>
                                        <p:strVal val="solid"/>
                                      </p:to>
                                    </p:set>
                                    <p:set>
                                      <p:cBhvr>
                                        <p:cTn id="149" dur="2000" fill="hold"/>
                                        <p:tgtEl>
                                          <p:spTgt spid="39106"/>
                                        </p:tgtEl>
                                        <p:attrNameLst>
                                          <p:attrName>fill.on</p:attrName>
                                        </p:attrNameLst>
                                      </p:cBhvr>
                                      <p:to>
                                        <p:strVal val="true"/>
                                      </p:to>
                                    </p:set>
                                  </p:childTnLst>
                                </p:cTn>
                              </p:par>
                              <p:par>
                                <p:cTn id="150" presetID="1" presetClass="emph" presetSubtype="2" fill="hold" nodeType="withEffect">
                                  <p:stCondLst>
                                    <p:cond delay="0"/>
                                  </p:stCondLst>
                                  <p:childTnLst>
                                    <p:animClr clrSpc="rgb" dir="cw">
                                      <p:cBhvr>
                                        <p:cTn id="151" dur="2000" fill="hold"/>
                                        <p:tgtEl>
                                          <p:spTgt spid="39106"/>
                                        </p:tgtEl>
                                        <p:attrNameLst>
                                          <p:attrName>fillcolor</p:attrName>
                                        </p:attrNameLst>
                                      </p:cBhvr>
                                      <p:to>
                                        <a:srgbClr val="FFCCFF"/>
                                      </p:to>
                                    </p:animClr>
                                    <p:set>
                                      <p:cBhvr>
                                        <p:cTn id="152" dur="2000" fill="hold"/>
                                        <p:tgtEl>
                                          <p:spTgt spid="39106"/>
                                        </p:tgtEl>
                                        <p:attrNameLst>
                                          <p:attrName>fill.type</p:attrName>
                                        </p:attrNameLst>
                                      </p:cBhvr>
                                      <p:to>
                                        <p:strVal val="solid"/>
                                      </p:to>
                                    </p:set>
                                    <p:set>
                                      <p:cBhvr>
                                        <p:cTn id="153" dur="2000" fill="hold"/>
                                        <p:tgtEl>
                                          <p:spTgt spid="39106"/>
                                        </p:tgtEl>
                                        <p:attrNameLst>
                                          <p:attrName>fill.on</p:attrName>
                                        </p:attrNameLst>
                                      </p:cBhvr>
                                      <p:to>
                                        <p:strVal val="true"/>
                                      </p:to>
                                    </p:set>
                                  </p:childTnLst>
                                </p:cTn>
                              </p:par>
                            </p:childTnLst>
                          </p:cTn>
                        </p:par>
                      </p:childTnLst>
                    </p:cTn>
                  </p:par>
                </p:childTnLst>
              </p:cTn>
              <p:nextCondLst>
                <p:cond evt="onClick" delay="0">
                  <p:tgtEl>
                    <p:spTgt spid="39073"/>
                  </p:tgtEl>
                </p:cond>
              </p:nextCondLst>
            </p:seq>
            <p:seq concurrent="1" nextAc="seek">
              <p:cTn id="154" restart="whenNotActive" fill="hold" evtFilter="cancelBubble" nodeType="interactiveSeq">
                <p:stCondLst>
                  <p:cond evt="onClick" delay="0">
                    <p:tgtEl>
                      <p:spTgt spid="39065"/>
                    </p:tgtEl>
                  </p:cond>
                </p:stCondLst>
                <p:endSync evt="end" delay="0">
                  <p:rtn val="all"/>
                </p:endSync>
                <p:childTnLst>
                  <p:par>
                    <p:cTn id="155" fill="hold">
                      <p:stCondLst>
                        <p:cond delay="0"/>
                      </p:stCondLst>
                      <p:childTnLst>
                        <p:par>
                          <p:cTn id="156" fill="hold">
                            <p:stCondLst>
                              <p:cond delay="0"/>
                            </p:stCondLst>
                            <p:childTnLst>
                              <p:par>
                                <p:cTn id="157" presetID="21" presetClass="exit" presetSubtype="4" fill="hold" grpId="0" nodeType="clickEffect">
                                  <p:stCondLst>
                                    <p:cond delay="0"/>
                                  </p:stCondLst>
                                  <p:childTnLst>
                                    <p:animEffect transition="out" filter="wheel(4)">
                                      <p:cBhvr>
                                        <p:cTn id="158" dur="2000"/>
                                        <p:tgtEl>
                                          <p:spTgt spid="39110"/>
                                        </p:tgtEl>
                                      </p:cBhvr>
                                    </p:animEffect>
                                    <p:set>
                                      <p:cBhvr>
                                        <p:cTn id="159" dur="1" fill="hold">
                                          <p:stCondLst>
                                            <p:cond delay="1999"/>
                                          </p:stCondLst>
                                        </p:cTn>
                                        <p:tgtEl>
                                          <p:spTgt spid="39110"/>
                                        </p:tgtEl>
                                        <p:attrNameLst>
                                          <p:attrName>style.visibility</p:attrName>
                                        </p:attrNameLst>
                                      </p:cBhvr>
                                      <p:to>
                                        <p:strVal val="hidden"/>
                                      </p:to>
                                    </p:set>
                                  </p:childTnLst>
                                </p:cTn>
                              </p:par>
                              <p:par>
                                <p:cTn id="160" presetID="21" presetClass="exit" presetSubtype="4" fill="hold" grpId="0" nodeType="withEffect">
                                  <p:stCondLst>
                                    <p:cond delay="0"/>
                                  </p:stCondLst>
                                  <p:childTnLst>
                                    <p:animEffect transition="out" filter="wheel(4)">
                                      <p:cBhvr>
                                        <p:cTn id="161" dur="2000"/>
                                        <p:tgtEl>
                                          <p:spTgt spid="39127"/>
                                        </p:tgtEl>
                                      </p:cBhvr>
                                    </p:animEffect>
                                    <p:set>
                                      <p:cBhvr>
                                        <p:cTn id="162" dur="1" fill="hold">
                                          <p:stCondLst>
                                            <p:cond delay="1999"/>
                                          </p:stCondLst>
                                        </p:cTn>
                                        <p:tgtEl>
                                          <p:spTgt spid="39127"/>
                                        </p:tgtEl>
                                        <p:attrNameLst>
                                          <p:attrName>style.visibility</p:attrName>
                                        </p:attrNameLst>
                                      </p:cBhvr>
                                      <p:to>
                                        <p:strVal val="hidden"/>
                                      </p:to>
                                    </p:set>
                                  </p:childTnLst>
                                </p:cTn>
                              </p:par>
                              <p:par>
                                <p:cTn id="163" presetID="21" presetClass="exit" presetSubtype="4" fill="hold" grpId="0" nodeType="withEffect">
                                  <p:stCondLst>
                                    <p:cond delay="0"/>
                                  </p:stCondLst>
                                  <p:childTnLst>
                                    <p:animEffect transition="out" filter="wheel(4)">
                                      <p:cBhvr>
                                        <p:cTn id="164" dur="2000"/>
                                        <p:tgtEl>
                                          <p:spTgt spid="39105"/>
                                        </p:tgtEl>
                                      </p:cBhvr>
                                    </p:animEffect>
                                    <p:set>
                                      <p:cBhvr>
                                        <p:cTn id="165" dur="1" fill="hold">
                                          <p:stCondLst>
                                            <p:cond delay="1999"/>
                                          </p:stCondLst>
                                        </p:cTn>
                                        <p:tgtEl>
                                          <p:spTgt spid="39105"/>
                                        </p:tgtEl>
                                        <p:attrNameLst>
                                          <p:attrName>style.visibility</p:attrName>
                                        </p:attrNameLst>
                                      </p:cBhvr>
                                      <p:to>
                                        <p:strVal val="hidden"/>
                                      </p:to>
                                    </p:set>
                                  </p:childTnLst>
                                </p:cTn>
                              </p:par>
                              <p:par>
                                <p:cTn id="166" presetID="21" presetClass="exit" presetSubtype="4" fill="hold" grpId="0" nodeType="withEffect">
                                  <p:stCondLst>
                                    <p:cond delay="0"/>
                                  </p:stCondLst>
                                  <p:childTnLst>
                                    <p:animEffect transition="out" filter="wheel(4)">
                                      <p:cBhvr>
                                        <p:cTn id="167" dur="2000"/>
                                        <p:tgtEl>
                                          <p:spTgt spid="39104"/>
                                        </p:tgtEl>
                                      </p:cBhvr>
                                    </p:animEffect>
                                    <p:set>
                                      <p:cBhvr>
                                        <p:cTn id="168" dur="1" fill="hold">
                                          <p:stCondLst>
                                            <p:cond delay="1999"/>
                                          </p:stCondLst>
                                        </p:cTn>
                                        <p:tgtEl>
                                          <p:spTgt spid="39104"/>
                                        </p:tgtEl>
                                        <p:attrNameLst>
                                          <p:attrName>style.visibility</p:attrName>
                                        </p:attrNameLst>
                                      </p:cBhvr>
                                      <p:to>
                                        <p:strVal val="hidden"/>
                                      </p:to>
                                    </p:set>
                                  </p:childTnLst>
                                </p:cTn>
                              </p:par>
                              <p:par>
                                <p:cTn id="169" presetID="21" presetClass="exit" presetSubtype="4" fill="hold" grpId="0" nodeType="withEffect">
                                  <p:stCondLst>
                                    <p:cond delay="0"/>
                                  </p:stCondLst>
                                  <p:childTnLst>
                                    <p:animEffect transition="out" filter="wheel(4)">
                                      <p:cBhvr>
                                        <p:cTn id="170" dur="2000"/>
                                        <p:tgtEl>
                                          <p:spTgt spid="39103"/>
                                        </p:tgtEl>
                                      </p:cBhvr>
                                    </p:animEffect>
                                    <p:set>
                                      <p:cBhvr>
                                        <p:cTn id="171" dur="1" fill="hold">
                                          <p:stCondLst>
                                            <p:cond delay="1999"/>
                                          </p:stCondLst>
                                        </p:cTn>
                                        <p:tgtEl>
                                          <p:spTgt spid="39103"/>
                                        </p:tgtEl>
                                        <p:attrNameLst>
                                          <p:attrName>style.visibility</p:attrName>
                                        </p:attrNameLst>
                                      </p:cBhvr>
                                      <p:to>
                                        <p:strVal val="hidden"/>
                                      </p:to>
                                    </p:set>
                                  </p:childTnLst>
                                </p:cTn>
                              </p:par>
                              <p:par>
                                <p:cTn id="172" presetID="21" presetClass="exit" presetSubtype="4" fill="hold" grpId="0" nodeType="withEffect">
                                  <p:stCondLst>
                                    <p:cond delay="0"/>
                                  </p:stCondLst>
                                  <p:childTnLst>
                                    <p:animEffect transition="out" filter="wheel(4)">
                                      <p:cBhvr>
                                        <p:cTn id="173" dur="2000"/>
                                        <p:tgtEl>
                                          <p:spTgt spid="39106"/>
                                        </p:tgtEl>
                                      </p:cBhvr>
                                    </p:animEffect>
                                    <p:set>
                                      <p:cBhvr>
                                        <p:cTn id="174" dur="1" fill="hold">
                                          <p:stCondLst>
                                            <p:cond delay="1999"/>
                                          </p:stCondLst>
                                        </p:cTn>
                                        <p:tgtEl>
                                          <p:spTgt spid="39106"/>
                                        </p:tgtEl>
                                        <p:attrNameLst>
                                          <p:attrName>style.visibility</p:attrName>
                                        </p:attrNameLst>
                                      </p:cBhvr>
                                      <p:to>
                                        <p:strVal val="hidden"/>
                                      </p:to>
                                    </p:set>
                                  </p:childTnLst>
                                </p:cTn>
                              </p:par>
                            </p:childTnLst>
                          </p:cTn>
                        </p:par>
                      </p:childTnLst>
                    </p:cTn>
                  </p:par>
                </p:childTnLst>
              </p:cTn>
              <p:nextCondLst>
                <p:cond evt="onClick" delay="0">
                  <p:tgtEl>
                    <p:spTgt spid="39065"/>
                  </p:tgtEl>
                </p:cond>
              </p:nextCondLst>
            </p:seq>
            <p:seq concurrent="1" nextAc="seek">
              <p:cTn id="175" restart="whenNotActive" fill="hold" evtFilter="cancelBubble" nodeType="interactiveSeq">
                <p:stCondLst>
                  <p:cond evt="onClick" delay="0">
                    <p:tgtEl>
                      <p:spTgt spid="39074"/>
                    </p:tgtEl>
                  </p:cond>
                </p:stCondLst>
                <p:endSync evt="end" delay="0">
                  <p:rtn val="all"/>
                </p:endSync>
                <p:childTnLst>
                  <p:par>
                    <p:cTn id="176" fill="hold">
                      <p:stCondLst>
                        <p:cond delay="0"/>
                      </p:stCondLst>
                      <p:childTnLst>
                        <p:par>
                          <p:cTn id="177" fill="hold">
                            <p:stCondLst>
                              <p:cond delay="0"/>
                            </p:stCondLst>
                            <p:childTnLst>
                              <p:par>
                                <p:cTn id="178" presetID="1" presetClass="emph" presetSubtype="2" fill="hold" nodeType="clickEffect">
                                  <p:stCondLst>
                                    <p:cond delay="0"/>
                                  </p:stCondLst>
                                  <p:childTnLst>
                                    <p:animClr clrSpc="rgb" dir="cw">
                                      <p:cBhvr>
                                        <p:cTn id="179" dur="2000" fill="hold"/>
                                        <p:tgtEl>
                                          <p:spTgt spid="39102"/>
                                        </p:tgtEl>
                                        <p:attrNameLst>
                                          <p:attrName>fillcolor</p:attrName>
                                        </p:attrNameLst>
                                      </p:cBhvr>
                                      <p:to>
                                        <a:srgbClr val="FFCCFF"/>
                                      </p:to>
                                    </p:animClr>
                                    <p:set>
                                      <p:cBhvr>
                                        <p:cTn id="180" dur="2000" fill="hold"/>
                                        <p:tgtEl>
                                          <p:spTgt spid="39102"/>
                                        </p:tgtEl>
                                        <p:attrNameLst>
                                          <p:attrName>fill.type</p:attrName>
                                        </p:attrNameLst>
                                      </p:cBhvr>
                                      <p:to>
                                        <p:strVal val="solid"/>
                                      </p:to>
                                    </p:set>
                                    <p:set>
                                      <p:cBhvr>
                                        <p:cTn id="181" dur="2000" fill="hold"/>
                                        <p:tgtEl>
                                          <p:spTgt spid="39102"/>
                                        </p:tgtEl>
                                        <p:attrNameLst>
                                          <p:attrName>fill.on</p:attrName>
                                        </p:attrNameLst>
                                      </p:cBhvr>
                                      <p:to>
                                        <p:strVal val="true"/>
                                      </p:to>
                                    </p:set>
                                  </p:childTnLst>
                                </p:cTn>
                              </p:par>
                              <p:par>
                                <p:cTn id="182" presetID="1" presetClass="emph" presetSubtype="2" fill="hold" nodeType="withEffect">
                                  <p:stCondLst>
                                    <p:cond delay="0"/>
                                  </p:stCondLst>
                                  <p:childTnLst>
                                    <p:animClr clrSpc="rgb" dir="cw">
                                      <p:cBhvr>
                                        <p:cTn id="183" dur="2000" fill="hold"/>
                                        <p:tgtEl>
                                          <p:spTgt spid="39101"/>
                                        </p:tgtEl>
                                        <p:attrNameLst>
                                          <p:attrName>fillcolor</p:attrName>
                                        </p:attrNameLst>
                                      </p:cBhvr>
                                      <p:to>
                                        <a:srgbClr val="FFCCFF"/>
                                      </p:to>
                                    </p:animClr>
                                    <p:set>
                                      <p:cBhvr>
                                        <p:cTn id="184" dur="2000" fill="hold"/>
                                        <p:tgtEl>
                                          <p:spTgt spid="39101"/>
                                        </p:tgtEl>
                                        <p:attrNameLst>
                                          <p:attrName>fill.type</p:attrName>
                                        </p:attrNameLst>
                                      </p:cBhvr>
                                      <p:to>
                                        <p:strVal val="solid"/>
                                      </p:to>
                                    </p:set>
                                    <p:set>
                                      <p:cBhvr>
                                        <p:cTn id="185" dur="2000" fill="hold"/>
                                        <p:tgtEl>
                                          <p:spTgt spid="39101"/>
                                        </p:tgtEl>
                                        <p:attrNameLst>
                                          <p:attrName>fill.on</p:attrName>
                                        </p:attrNameLst>
                                      </p:cBhvr>
                                      <p:to>
                                        <p:strVal val="true"/>
                                      </p:to>
                                    </p:set>
                                  </p:childTnLst>
                                </p:cTn>
                              </p:par>
                              <p:par>
                                <p:cTn id="186" presetID="1" presetClass="emph" presetSubtype="2" fill="hold" nodeType="withEffect">
                                  <p:stCondLst>
                                    <p:cond delay="0"/>
                                  </p:stCondLst>
                                  <p:childTnLst>
                                    <p:animClr clrSpc="rgb" dir="cw">
                                      <p:cBhvr>
                                        <p:cTn id="187" dur="2000" fill="hold"/>
                                        <p:tgtEl>
                                          <p:spTgt spid="39081"/>
                                        </p:tgtEl>
                                        <p:attrNameLst>
                                          <p:attrName>fillcolor</p:attrName>
                                        </p:attrNameLst>
                                      </p:cBhvr>
                                      <p:to>
                                        <a:srgbClr val="FFCCFF"/>
                                      </p:to>
                                    </p:animClr>
                                    <p:set>
                                      <p:cBhvr>
                                        <p:cTn id="188" dur="2000" fill="hold"/>
                                        <p:tgtEl>
                                          <p:spTgt spid="39081"/>
                                        </p:tgtEl>
                                        <p:attrNameLst>
                                          <p:attrName>fill.type</p:attrName>
                                        </p:attrNameLst>
                                      </p:cBhvr>
                                      <p:to>
                                        <p:strVal val="solid"/>
                                      </p:to>
                                    </p:set>
                                    <p:set>
                                      <p:cBhvr>
                                        <p:cTn id="189" dur="2000" fill="hold"/>
                                        <p:tgtEl>
                                          <p:spTgt spid="39081"/>
                                        </p:tgtEl>
                                        <p:attrNameLst>
                                          <p:attrName>fill.on</p:attrName>
                                        </p:attrNameLst>
                                      </p:cBhvr>
                                      <p:to>
                                        <p:strVal val="true"/>
                                      </p:to>
                                    </p:set>
                                  </p:childTnLst>
                                </p:cTn>
                              </p:par>
                              <p:par>
                                <p:cTn id="190" presetID="1" presetClass="emph" presetSubtype="2" fill="hold" nodeType="withEffect">
                                  <p:stCondLst>
                                    <p:cond delay="0"/>
                                  </p:stCondLst>
                                  <p:childTnLst>
                                    <p:animClr clrSpc="rgb" dir="cw">
                                      <p:cBhvr>
                                        <p:cTn id="191" dur="2000" fill="hold"/>
                                        <p:tgtEl>
                                          <p:spTgt spid="39082"/>
                                        </p:tgtEl>
                                        <p:attrNameLst>
                                          <p:attrName>fillcolor</p:attrName>
                                        </p:attrNameLst>
                                      </p:cBhvr>
                                      <p:to>
                                        <a:srgbClr val="FFCCFF"/>
                                      </p:to>
                                    </p:animClr>
                                    <p:set>
                                      <p:cBhvr>
                                        <p:cTn id="192" dur="2000" fill="hold"/>
                                        <p:tgtEl>
                                          <p:spTgt spid="39082"/>
                                        </p:tgtEl>
                                        <p:attrNameLst>
                                          <p:attrName>fill.type</p:attrName>
                                        </p:attrNameLst>
                                      </p:cBhvr>
                                      <p:to>
                                        <p:strVal val="solid"/>
                                      </p:to>
                                    </p:set>
                                    <p:set>
                                      <p:cBhvr>
                                        <p:cTn id="193" dur="2000" fill="hold"/>
                                        <p:tgtEl>
                                          <p:spTgt spid="39082"/>
                                        </p:tgtEl>
                                        <p:attrNameLst>
                                          <p:attrName>fill.on</p:attrName>
                                        </p:attrNameLst>
                                      </p:cBhvr>
                                      <p:to>
                                        <p:strVal val="true"/>
                                      </p:to>
                                    </p:set>
                                  </p:childTnLst>
                                </p:cTn>
                              </p:par>
                              <p:par>
                                <p:cTn id="194" presetID="1" presetClass="emph" presetSubtype="2" fill="hold" nodeType="withEffect">
                                  <p:stCondLst>
                                    <p:cond delay="0"/>
                                  </p:stCondLst>
                                  <p:childTnLst>
                                    <p:animClr clrSpc="rgb" dir="cw">
                                      <p:cBhvr>
                                        <p:cTn id="195" dur="2000" fill="hold"/>
                                        <p:tgtEl>
                                          <p:spTgt spid="39080"/>
                                        </p:tgtEl>
                                        <p:attrNameLst>
                                          <p:attrName>fillcolor</p:attrName>
                                        </p:attrNameLst>
                                      </p:cBhvr>
                                      <p:to>
                                        <a:srgbClr val="FFCCFF"/>
                                      </p:to>
                                    </p:animClr>
                                    <p:set>
                                      <p:cBhvr>
                                        <p:cTn id="196" dur="2000" fill="hold"/>
                                        <p:tgtEl>
                                          <p:spTgt spid="39080"/>
                                        </p:tgtEl>
                                        <p:attrNameLst>
                                          <p:attrName>fill.type</p:attrName>
                                        </p:attrNameLst>
                                      </p:cBhvr>
                                      <p:to>
                                        <p:strVal val="solid"/>
                                      </p:to>
                                    </p:set>
                                    <p:set>
                                      <p:cBhvr>
                                        <p:cTn id="197" dur="2000" fill="hold"/>
                                        <p:tgtEl>
                                          <p:spTgt spid="39080"/>
                                        </p:tgtEl>
                                        <p:attrNameLst>
                                          <p:attrName>fill.on</p:attrName>
                                        </p:attrNameLst>
                                      </p:cBhvr>
                                      <p:to>
                                        <p:strVal val="true"/>
                                      </p:to>
                                    </p:set>
                                  </p:childTnLst>
                                </p:cTn>
                              </p:par>
                              <p:par>
                                <p:cTn id="198" presetID="1" presetClass="emph" presetSubtype="2" fill="hold" nodeType="withEffect">
                                  <p:stCondLst>
                                    <p:cond delay="0"/>
                                  </p:stCondLst>
                                  <p:childTnLst>
                                    <p:animClr clrSpc="rgb" dir="cw">
                                      <p:cBhvr>
                                        <p:cTn id="199" dur="2000" fill="hold"/>
                                        <p:tgtEl>
                                          <p:spTgt spid="39080"/>
                                        </p:tgtEl>
                                        <p:attrNameLst>
                                          <p:attrName>fillcolor</p:attrName>
                                        </p:attrNameLst>
                                      </p:cBhvr>
                                      <p:to>
                                        <a:srgbClr val="FFCCFF"/>
                                      </p:to>
                                    </p:animClr>
                                    <p:set>
                                      <p:cBhvr>
                                        <p:cTn id="200" dur="2000" fill="hold"/>
                                        <p:tgtEl>
                                          <p:spTgt spid="39080"/>
                                        </p:tgtEl>
                                        <p:attrNameLst>
                                          <p:attrName>fill.type</p:attrName>
                                        </p:attrNameLst>
                                      </p:cBhvr>
                                      <p:to>
                                        <p:strVal val="solid"/>
                                      </p:to>
                                    </p:set>
                                    <p:set>
                                      <p:cBhvr>
                                        <p:cTn id="201" dur="2000" fill="hold"/>
                                        <p:tgtEl>
                                          <p:spTgt spid="39080"/>
                                        </p:tgtEl>
                                        <p:attrNameLst>
                                          <p:attrName>fill.on</p:attrName>
                                        </p:attrNameLst>
                                      </p:cBhvr>
                                      <p:to>
                                        <p:strVal val="true"/>
                                      </p:to>
                                    </p:set>
                                  </p:childTnLst>
                                </p:cTn>
                              </p:par>
                            </p:childTnLst>
                          </p:cTn>
                        </p:par>
                      </p:childTnLst>
                    </p:cTn>
                  </p:par>
                </p:childTnLst>
              </p:cTn>
              <p:nextCondLst>
                <p:cond evt="onClick" delay="0">
                  <p:tgtEl>
                    <p:spTgt spid="39074"/>
                  </p:tgtEl>
                </p:cond>
              </p:nextCondLst>
            </p:seq>
            <p:seq concurrent="1" nextAc="seek">
              <p:cTn id="202" restart="whenNotActive" fill="hold" evtFilter="cancelBubble" nodeType="interactiveSeq">
                <p:stCondLst>
                  <p:cond evt="onClick" delay="0">
                    <p:tgtEl>
                      <p:spTgt spid="39066"/>
                    </p:tgtEl>
                  </p:cond>
                </p:stCondLst>
                <p:endSync evt="end" delay="0">
                  <p:rtn val="all"/>
                </p:endSync>
                <p:childTnLst>
                  <p:par>
                    <p:cTn id="203" fill="hold">
                      <p:stCondLst>
                        <p:cond delay="0"/>
                      </p:stCondLst>
                      <p:childTnLst>
                        <p:par>
                          <p:cTn id="204" fill="hold">
                            <p:stCondLst>
                              <p:cond delay="0"/>
                            </p:stCondLst>
                            <p:childTnLst>
                              <p:par>
                                <p:cTn id="205" presetID="21" presetClass="exit" presetSubtype="4" fill="hold" grpId="0" nodeType="clickEffect">
                                  <p:stCondLst>
                                    <p:cond delay="0"/>
                                  </p:stCondLst>
                                  <p:childTnLst>
                                    <p:animEffect transition="out" filter="wheel(4)">
                                      <p:cBhvr>
                                        <p:cTn id="206" dur="2000"/>
                                        <p:tgtEl>
                                          <p:spTgt spid="39102"/>
                                        </p:tgtEl>
                                      </p:cBhvr>
                                    </p:animEffect>
                                    <p:set>
                                      <p:cBhvr>
                                        <p:cTn id="207" dur="1" fill="hold">
                                          <p:stCondLst>
                                            <p:cond delay="1999"/>
                                          </p:stCondLst>
                                        </p:cTn>
                                        <p:tgtEl>
                                          <p:spTgt spid="39102"/>
                                        </p:tgtEl>
                                        <p:attrNameLst>
                                          <p:attrName>style.visibility</p:attrName>
                                        </p:attrNameLst>
                                      </p:cBhvr>
                                      <p:to>
                                        <p:strVal val="hidden"/>
                                      </p:to>
                                    </p:set>
                                  </p:childTnLst>
                                </p:cTn>
                              </p:par>
                              <p:par>
                                <p:cTn id="208" presetID="21" presetClass="exit" presetSubtype="4" fill="hold" grpId="0" nodeType="withEffect">
                                  <p:stCondLst>
                                    <p:cond delay="0"/>
                                  </p:stCondLst>
                                  <p:childTnLst>
                                    <p:animEffect transition="out" filter="wheel(4)">
                                      <p:cBhvr>
                                        <p:cTn id="209" dur="2000"/>
                                        <p:tgtEl>
                                          <p:spTgt spid="39101"/>
                                        </p:tgtEl>
                                      </p:cBhvr>
                                    </p:animEffect>
                                    <p:set>
                                      <p:cBhvr>
                                        <p:cTn id="210" dur="1" fill="hold">
                                          <p:stCondLst>
                                            <p:cond delay="1999"/>
                                          </p:stCondLst>
                                        </p:cTn>
                                        <p:tgtEl>
                                          <p:spTgt spid="39101"/>
                                        </p:tgtEl>
                                        <p:attrNameLst>
                                          <p:attrName>style.visibility</p:attrName>
                                        </p:attrNameLst>
                                      </p:cBhvr>
                                      <p:to>
                                        <p:strVal val="hidden"/>
                                      </p:to>
                                    </p:set>
                                  </p:childTnLst>
                                </p:cTn>
                              </p:par>
                              <p:par>
                                <p:cTn id="211" presetID="21" presetClass="exit" presetSubtype="4" fill="hold" grpId="0" nodeType="withEffect">
                                  <p:stCondLst>
                                    <p:cond delay="0"/>
                                  </p:stCondLst>
                                  <p:childTnLst>
                                    <p:animEffect transition="out" filter="wheel(4)">
                                      <p:cBhvr>
                                        <p:cTn id="212" dur="2000"/>
                                        <p:tgtEl>
                                          <p:spTgt spid="39081"/>
                                        </p:tgtEl>
                                      </p:cBhvr>
                                    </p:animEffect>
                                    <p:set>
                                      <p:cBhvr>
                                        <p:cTn id="213" dur="1" fill="hold">
                                          <p:stCondLst>
                                            <p:cond delay="1999"/>
                                          </p:stCondLst>
                                        </p:cTn>
                                        <p:tgtEl>
                                          <p:spTgt spid="39081"/>
                                        </p:tgtEl>
                                        <p:attrNameLst>
                                          <p:attrName>style.visibility</p:attrName>
                                        </p:attrNameLst>
                                      </p:cBhvr>
                                      <p:to>
                                        <p:strVal val="hidden"/>
                                      </p:to>
                                    </p:set>
                                  </p:childTnLst>
                                </p:cTn>
                              </p:par>
                              <p:par>
                                <p:cTn id="214" presetID="21" presetClass="exit" presetSubtype="4" fill="hold" grpId="0" nodeType="withEffect">
                                  <p:stCondLst>
                                    <p:cond delay="0"/>
                                  </p:stCondLst>
                                  <p:childTnLst>
                                    <p:animEffect transition="out" filter="wheel(4)">
                                      <p:cBhvr>
                                        <p:cTn id="215" dur="2000"/>
                                        <p:tgtEl>
                                          <p:spTgt spid="39082"/>
                                        </p:tgtEl>
                                      </p:cBhvr>
                                    </p:animEffect>
                                    <p:set>
                                      <p:cBhvr>
                                        <p:cTn id="216" dur="1" fill="hold">
                                          <p:stCondLst>
                                            <p:cond delay="1999"/>
                                          </p:stCondLst>
                                        </p:cTn>
                                        <p:tgtEl>
                                          <p:spTgt spid="39082"/>
                                        </p:tgtEl>
                                        <p:attrNameLst>
                                          <p:attrName>style.visibility</p:attrName>
                                        </p:attrNameLst>
                                      </p:cBhvr>
                                      <p:to>
                                        <p:strVal val="hidden"/>
                                      </p:to>
                                    </p:set>
                                  </p:childTnLst>
                                </p:cTn>
                              </p:par>
                              <p:par>
                                <p:cTn id="217" presetID="21" presetClass="exit" presetSubtype="4" fill="hold" grpId="0" nodeType="withEffect">
                                  <p:stCondLst>
                                    <p:cond delay="0"/>
                                  </p:stCondLst>
                                  <p:childTnLst>
                                    <p:animEffect transition="out" filter="wheel(4)">
                                      <p:cBhvr>
                                        <p:cTn id="218" dur="2000"/>
                                        <p:tgtEl>
                                          <p:spTgt spid="39080"/>
                                        </p:tgtEl>
                                      </p:cBhvr>
                                    </p:animEffect>
                                    <p:set>
                                      <p:cBhvr>
                                        <p:cTn id="219" dur="1" fill="hold">
                                          <p:stCondLst>
                                            <p:cond delay="1999"/>
                                          </p:stCondLst>
                                        </p:cTn>
                                        <p:tgtEl>
                                          <p:spTgt spid="39080"/>
                                        </p:tgtEl>
                                        <p:attrNameLst>
                                          <p:attrName>style.visibility</p:attrName>
                                        </p:attrNameLst>
                                      </p:cBhvr>
                                      <p:to>
                                        <p:strVal val="hidden"/>
                                      </p:to>
                                    </p:set>
                                  </p:childTnLst>
                                </p:cTn>
                              </p:par>
                            </p:childTnLst>
                          </p:cTn>
                        </p:par>
                      </p:childTnLst>
                    </p:cTn>
                  </p:par>
                </p:childTnLst>
              </p:cTn>
              <p:nextCondLst>
                <p:cond evt="onClick" delay="0">
                  <p:tgtEl>
                    <p:spTgt spid="39066"/>
                  </p:tgtEl>
                </p:cond>
              </p:nextCondLst>
            </p:seq>
            <p:seq concurrent="1" nextAc="seek">
              <p:cTn id="220" restart="whenNotActive" fill="hold" evtFilter="cancelBubble" nodeType="interactiveSeq">
                <p:stCondLst>
                  <p:cond evt="onClick" delay="0">
                    <p:tgtEl>
                      <p:spTgt spid="39075"/>
                    </p:tgtEl>
                  </p:cond>
                </p:stCondLst>
                <p:endSync evt="end" delay="0">
                  <p:rtn val="all"/>
                </p:endSync>
                <p:childTnLst>
                  <p:par>
                    <p:cTn id="221" fill="hold">
                      <p:stCondLst>
                        <p:cond delay="0"/>
                      </p:stCondLst>
                      <p:childTnLst>
                        <p:par>
                          <p:cTn id="222" fill="hold">
                            <p:stCondLst>
                              <p:cond delay="0"/>
                            </p:stCondLst>
                            <p:childTnLst>
                              <p:par>
                                <p:cTn id="223" presetID="1" presetClass="emph" presetSubtype="2" fill="hold" nodeType="clickEffect">
                                  <p:stCondLst>
                                    <p:cond delay="0"/>
                                  </p:stCondLst>
                                  <p:childTnLst>
                                    <p:animClr clrSpc="rgb" dir="cw">
                                      <p:cBhvr>
                                        <p:cTn id="224" dur="2000" fill="hold"/>
                                        <p:tgtEl>
                                          <p:spTgt spid="39115"/>
                                        </p:tgtEl>
                                        <p:attrNameLst>
                                          <p:attrName>fillcolor</p:attrName>
                                        </p:attrNameLst>
                                      </p:cBhvr>
                                      <p:to>
                                        <a:srgbClr val="FFCCFF"/>
                                      </p:to>
                                    </p:animClr>
                                    <p:set>
                                      <p:cBhvr>
                                        <p:cTn id="225" dur="2000" fill="hold"/>
                                        <p:tgtEl>
                                          <p:spTgt spid="39115"/>
                                        </p:tgtEl>
                                        <p:attrNameLst>
                                          <p:attrName>fill.type</p:attrName>
                                        </p:attrNameLst>
                                      </p:cBhvr>
                                      <p:to>
                                        <p:strVal val="solid"/>
                                      </p:to>
                                    </p:set>
                                    <p:set>
                                      <p:cBhvr>
                                        <p:cTn id="226" dur="2000" fill="hold"/>
                                        <p:tgtEl>
                                          <p:spTgt spid="39115"/>
                                        </p:tgtEl>
                                        <p:attrNameLst>
                                          <p:attrName>fill.on</p:attrName>
                                        </p:attrNameLst>
                                      </p:cBhvr>
                                      <p:to>
                                        <p:strVal val="true"/>
                                      </p:to>
                                    </p:set>
                                  </p:childTnLst>
                                </p:cTn>
                              </p:par>
                              <p:par>
                                <p:cTn id="227" presetID="1" presetClass="emph" presetSubtype="2" fill="hold" nodeType="withEffect">
                                  <p:stCondLst>
                                    <p:cond delay="0"/>
                                  </p:stCondLst>
                                  <p:childTnLst>
                                    <p:animClr clrSpc="rgb" dir="cw">
                                      <p:cBhvr>
                                        <p:cTn id="228" dur="2000" fill="hold"/>
                                        <p:tgtEl>
                                          <p:spTgt spid="39114"/>
                                        </p:tgtEl>
                                        <p:attrNameLst>
                                          <p:attrName>fillcolor</p:attrName>
                                        </p:attrNameLst>
                                      </p:cBhvr>
                                      <p:to>
                                        <a:srgbClr val="FFCCFF"/>
                                      </p:to>
                                    </p:animClr>
                                    <p:set>
                                      <p:cBhvr>
                                        <p:cTn id="229" dur="2000" fill="hold"/>
                                        <p:tgtEl>
                                          <p:spTgt spid="39114"/>
                                        </p:tgtEl>
                                        <p:attrNameLst>
                                          <p:attrName>fill.type</p:attrName>
                                        </p:attrNameLst>
                                      </p:cBhvr>
                                      <p:to>
                                        <p:strVal val="solid"/>
                                      </p:to>
                                    </p:set>
                                    <p:set>
                                      <p:cBhvr>
                                        <p:cTn id="230" dur="2000" fill="hold"/>
                                        <p:tgtEl>
                                          <p:spTgt spid="39114"/>
                                        </p:tgtEl>
                                        <p:attrNameLst>
                                          <p:attrName>fill.on</p:attrName>
                                        </p:attrNameLst>
                                      </p:cBhvr>
                                      <p:to>
                                        <p:strVal val="true"/>
                                      </p:to>
                                    </p:set>
                                  </p:childTnLst>
                                </p:cTn>
                              </p:par>
                              <p:par>
                                <p:cTn id="231" presetID="1" presetClass="emph" presetSubtype="2" fill="hold" nodeType="withEffect">
                                  <p:stCondLst>
                                    <p:cond delay="0"/>
                                  </p:stCondLst>
                                  <p:childTnLst>
                                    <p:animClr clrSpc="rgb" dir="cw">
                                      <p:cBhvr>
                                        <p:cTn id="232" dur="2000" fill="hold"/>
                                        <p:tgtEl>
                                          <p:spTgt spid="39083"/>
                                        </p:tgtEl>
                                        <p:attrNameLst>
                                          <p:attrName>fillcolor</p:attrName>
                                        </p:attrNameLst>
                                      </p:cBhvr>
                                      <p:to>
                                        <a:srgbClr val="FFCCFF"/>
                                      </p:to>
                                    </p:animClr>
                                    <p:set>
                                      <p:cBhvr>
                                        <p:cTn id="233" dur="2000" fill="hold"/>
                                        <p:tgtEl>
                                          <p:spTgt spid="39083"/>
                                        </p:tgtEl>
                                        <p:attrNameLst>
                                          <p:attrName>fill.type</p:attrName>
                                        </p:attrNameLst>
                                      </p:cBhvr>
                                      <p:to>
                                        <p:strVal val="solid"/>
                                      </p:to>
                                    </p:set>
                                    <p:set>
                                      <p:cBhvr>
                                        <p:cTn id="234" dur="2000" fill="hold"/>
                                        <p:tgtEl>
                                          <p:spTgt spid="39083"/>
                                        </p:tgtEl>
                                        <p:attrNameLst>
                                          <p:attrName>fill.on</p:attrName>
                                        </p:attrNameLst>
                                      </p:cBhvr>
                                      <p:to>
                                        <p:strVal val="true"/>
                                      </p:to>
                                    </p:set>
                                  </p:childTnLst>
                                </p:cTn>
                              </p:par>
                              <p:par>
                                <p:cTn id="235" presetID="1" presetClass="emph" presetSubtype="2" fill="hold" nodeType="withEffect">
                                  <p:stCondLst>
                                    <p:cond delay="0"/>
                                  </p:stCondLst>
                                  <p:childTnLst>
                                    <p:animClr clrSpc="rgb" dir="cw">
                                      <p:cBhvr>
                                        <p:cTn id="236" dur="2000" fill="hold"/>
                                        <p:tgtEl>
                                          <p:spTgt spid="39113"/>
                                        </p:tgtEl>
                                        <p:attrNameLst>
                                          <p:attrName>fillcolor</p:attrName>
                                        </p:attrNameLst>
                                      </p:cBhvr>
                                      <p:to>
                                        <a:srgbClr val="FFCCFF"/>
                                      </p:to>
                                    </p:animClr>
                                    <p:set>
                                      <p:cBhvr>
                                        <p:cTn id="237" dur="2000" fill="hold"/>
                                        <p:tgtEl>
                                          <p:spTgt spid="39113"/>
                                        </p:tgtEl>
                                        <p:attrNameLst>
                                          <p:attrName>fill.type</p:attrName>
                                        </p:attrNameLst>
                                      </p:cBhvr>
                                      <p:to>
                                        <p:strVal val="solid"/>
                                      </p:to>
                                    </p:set>
                                    <p:set>
                                      <p:cBhvr>
                                        <p:cTn id="238" dur="2000" fill="hold"/>
                                        <p:tgtEl>
                                          <p:spTgt spid="39113"/>
                                        </p:tgtEl>
                                        <p:attrNameLst>
                                          <p:attrName>fill.on</p:attrName>
                                        </p:attrNameLst>
                                      </p:cBhvr>
                                      <p:to>
                                        <p:strVal val="true"/>
                                      </p:to>
                                    </p:set>
                                  </p:childTnLst>
                                </p:cTn>
                              </p:par>
                              <p:par>
                                <p:cTn id="239" presetID="1" presetClass="emph" presetSubtype="2" fill="hold" nodeType="withEffect">
                                  <p:stCondLst>
                                    <p:cond delay="0"/>
                                  </p:stCondLst>
                                  <p:childTnLst>
                                    <p:animClr clrSpc="rgb" dir="cw">
                                      <p:cBhvr>
                                        <p:cTn id="240" dur="2000" fill="hold"/>
                                        <p:tgtEl>
                                          <p:spTgt spid="39111"/>
                                        </p:tgtEl>
                                        <p:attrNameLst>
                                          <p:attrName>fillcolor</p:attrName>
                                        </p:attrNameLst>
                                      </p:cBhvr>
                                      <p:to>
                                        <a:srgbClr val="FFCCFF"/>
                                      </p:to>
                                    </p:animClr>
                                    <p:set>
                                      <p:cBhvr>
                                        <p:cTn id="241" dur="2000" fill="hold"/>
                                        <p:tgtEl>
                                          <p:spTgt spid="39111"/>
                                        </p:tgtEl>
                                        <p:attrNameLst>
                                          <p:attrName>fill.type</p:attrName>
                                        </p:attrNameLst>
                                      </p:cBhvr>
                                      <p:to>
                                        <p:strVal val="solid"/>
                                      </p:to>
                                    </p:set>
                                    <p:set>
                                      <p:cBhvr>
                                        <p:cTn id="242" dur="2000" fill="hold"/>
                                        <p:tgtEl>
                                          <p:spTgt spid="39111"/>
                                        </p:tgtEl>
                                        <p:attrNameLst>
                                          <p:attrName>fill.on</p:attrName>
                                        </p:attrNameLst>
                                      </p:cBhvr>
                                      <p:to>
                                        <p:strVal val="true"/>
                                      </p:to>
                                    </p:set>
                                  </p:childTnLst>
                                </p:cTn>
                              </p:par>
                              <p:par>
                                <p:cTn id="243" presetID="1" presetClass="emph" presetSubtype="2" fill="hold" nodeType="withEffect">
                                  <p:stCondLst>
                                    <p:cond delay="0"/>
                                  </p:stCondLst>
                                  <p:childTnLst>
                                    <p:animClr clrSpc="rgb" dir="cw">
                                      <p:cBhvr>
                                        <p:cTn id="244" dur="2000" fill="hold"/>
                                        <p:tgtEl>
                                          <p:spTgt spid="39112"/>
                                        </p:tgtEl>
                                        <p:attrNameLst>
                                          <p:attrName>fillcolor</p:attrName>
                                        </p:attrNameLst>
                                      </p:cBhvr>
                                      <p:to>
                                        <a:srgbClr val="FFCCFF"/>
                                      </p:to>
                                    </p:animClr>
                                    <p:set>
                                      <p:cBhvr>
                                        <p:cTn id="245" dur="2000" fill="hold"/>
                                        <p:tgtEl>
                                          <p:spTgt spid="39112"/>
                                        </p:tgtEl>
                                        <p:attrNameLst>
                                          <p:attrName>fill.type</p:attrName>
                                        </p:attrNameLst>
                                      </p:cBhvr>
                                      <p:to>
                                        <p:strVal val="solid"/>
                                      </p:to>
                                    </p:set>
                                    <p:set>
                                      <p:cBhvr>
                                        <p:cTn id="246" dur="2000" fill="hold"/>
                                        <p:tgtEl>
                                          <p:spTgt spid="39112"/>
                                        </p:tgtEl>
                                        <p:attrNameLst>
                                          <p:attrName>fill.on</p:attrName>
                                        </p:attrNameLst>
                                      </p:cBhvr>
                                      <p:to>
                                        <p:strVal val="true"/>
                                      </p:to>
                                    </p:set>
                                  </p:childTnLst>
                                </p:cTn>
                              </p:par>
                            </p:childTnLst>
                          </p:cTn>
                        </p:par>
                      </p:childTnLst>
                    </p:cTn>
                  </p:par>
                </p:childTnLst>
              </p:cTn>
              <p:nextCondLst>
                <p:cond evt="onClick" delay="0">
                  <p:tgtEl>
                    <p:spTgt spid="39075"/>
                  </p:tgtEl>
                </p:cond>
              </p:nextCondLst>
            </p:seq>
            <p:seq concurrent="1" nextAc="seek">
              <p:cTn id="247" restart="whenNotActive" fill="hold" evtFilter="cancelBubble" nodeType="interactiveSeq">
                <p:stCondLst>
                  <p:cond evt="onClick" delay="0">
                    <p:tgtEl>
                      <p:spTgt spid="39067"/>
                    </p:tgtEl>
                  </p:cond>
                </p:stCondLst>
                <p:endSync evt="end" delay="0">
                  <p:rtn val="all"/>
                </p:endSync>
                <p:childTnLst>
                  <p:par>
                    <p:cTn id="248" fill="hold">
                      <p:stCondLst>
                        <p:cond delay="0"/>
                      </p:stCondLst>
                      <p:childTnLst>
                        <p:par>
                          <p:cTn id="249" fill="hold">
                            <p:stCondLst>
                              <p:cond delay="0"/>
                            </p:stCondLst>
                            <p:childTnLst>
                              <p:par>
                                <p:cTn id="250" presetID="21" presetClass="exit" presetSubtype="4" fill="hold" grpId="0" nodeType="clickEffect">
                                  <p:stCondLst>
                                    <p:cond delay="0"/>
                                  </p:stCondLst>
                                  <p:childTnLst>
                                    <p:animEffect transition="out" filter="wheel(4)">
                                      <p:cBhvr>
                                        <p:cTn id="251" dur="2000"/>
                                        <p:tgtEl>
                                          <p:spTgt spid="39115"/>
                                        </p:tgtEl>
                                      </p:cBhvr>
                                    </p:animEffect>
                                    <p:set>
                                      <p:cBhvr>
                                        <p:cTn id="252" dur="1" fill="hold">
                                          <p:stCondLst>
                                            <p:cond delay="1999"/>
                                          </p:stCondLst>
                                        </p:cTn>
                                        <p:tgtEl>
                                          <p:spTgt spid="39115"/>
                                        </p:tgtEl>
                                        <p:attrNameLst>
                                          <p:attrName>style.visibility</p:attrName>
                                        </p:attrNameLst>
                                      </p:cBhvr>
                                      <p:to>
                                        <p:strVal val="hidden"/>
                                      </p:to>
                                    </p:set>
                                  </p:childTnLst>
                                </p:cTn>
                              </p:par>
                              <p:par>
                                <p:cTn id="253" presetID="21" presetClass="exit" presetSubtype="4" fill="hold" grpId="0" nodeType="withEffect">
                                  <p:stCondLst>
                                    <p:cond delay="0"/>
                                  </p:stCondLst>
                                  <p:childTnLst>
                                    <p:animEffect transition="out" filter="wheel(4)">
                                      <p:cBhvr>
                                        <p:cTn id="254" dur="2000"/>
                                        <p:tgtEl>
                                          <p:spTgt spid="39114"/>
                                        </p:tgtEl>
                                      </p:cBhvr>
                                    </p:animEffect>
                                    <p:set>
                                      <p:cBhvr>
                                        <p:cTn id="255" dur="1" fill="hold">
                                          <p:stCondLst>
                                            <p:cond delay="1999"/>
                                          </p:stCondLst>
                                        </p:cTn>
                                        <p:tgtEl>
                                          <p:spTgt spid="39114"/>
                                        </p:tgtEl>
                                        <p:attrNameLst>
                                          <p:attrName>style.visibility</p:attrName>
                                        </p:attrNameLst>
                                      </p:cBhvr>
                                      <p:to>
                                        <p:strVal val="hidden"/>
                                      </p:to>
                                    </p:set>
                                  </p:childTnLst>
                                </p:cTn>
                              </p:par>
                              <p:par>
                                <p:cTn id="256" presetID="21" presetClass="exit" presetSubtype="4" fill="hold" grpId="0" nodeType="withEffect">
                                  <p:stCondLst>
                                    <p:cond delay="0"/>
                                  </p:stCondLst>
                                  <p:childTnLst>
                                    <p:animEffect transition="out" filter="wheel(4)">
                                      <p:cBhvr>
                                        <p:cTn id="257" dur="2000"/>
                                        <p:tgtEl>
                                          <p:spTgt spid="39083"/>
                                        </p:tgtEl>
                                      </p:cBhvr>
                                    </p:animEffect>
                                    <p:set>
                                      <p:cBhvr>
                                        <p:cTn id="258" dur="1" fill="hold">
                                          <p:stCondLst>
                                            <p:cond delay="1999"/>
                                          </p:stCondLst>
                                        </p:cTn>
                                        <p:tgtEl>
                                          <p:spTgt spid="39083"/>
                                        </p:tgtEl>
                                        <p:attrNameLst>
                                          <p:attrName>style.visibility</p:attrName>
                                        </p:attrNameLst>
                                      </p:cBhvr>
                                      <p:to>
                                        <p:strVal val="hidden"/>
                                      </p:to>
                                    </p:set>
                                  </p:childTnLst>
                                </p:cTn>
                              </p:par>
                              <p:par>
                                <p:cTn id="259" presetID="21" presetClass="exit" presetSubtype="4" fill="hold" grpId="0" nodeType="withEffect">
                                  <p:stCondLst>
                                    <p:cond delay="0"/>
                                  </p:stCondLst>
                                  <p:childTnLst>
                                    <p:animEffect transition="out" filter="wheel(4)">
                                      <p:cBhvr>
                                        <p:cTn id="260" dur="2000"/>
                                        <p:tgtEl>
                                          <p:spTgt spid="39113"/>
                                        </p:tgtEl>
                                      </p:cBhvr>
                                    </p:animEffect>
                                    <p:set>
                                      <p:cBhvr>
                                        <p:cTn id="261" dur="1" fill="hold">
                                          <p:stCondLst>
                                            <p:cond delay="1999"/>
                                          </p:stCondLst>
                                        </p:cTn>
                                        <p:tgtEl>
                                          <p:spTgt spid="39113"/>
                                        </p:tgtEl>
                                        <p:attrNameLst>
                                          <p:attrName>style.visibility</p:attrName>
                                        </p:attrNameLst>
                                      </p:cBhvr>
                                      <p:to>
                                        <p:strVal val="hidden"/>
                                      </p:to>
                                    </p:set>
                                  </p:childTnLst>
                                </p:cTn>
                              </p:par>
                              <p:par>
                                <p:cTn id="262" presetID="21" presetClass="exit" presetSubtype="4" fill="hold" grpId="0" nodeType="withEffect">
                                  <p:stCondLst>
                                    <p:cond delay="0"/>
                                  </p:stCondLst>
                                  <p:childTnLst>
                                    <p:animEffect transition="out" filter="wheel(4)">
                                      <p:cBhvr>
                                        <p:cTn id="263" dur="2000"/>
                                        <p:tgtEl>
                                          <p:spTgt spid="39111"/>
                                        </p:tgtEl>
                                      </p:cBhvr>
                                    </p:animEffect>
                                    <p:set>
                                      <p:cBhvr>
                                        <p:cTn id="264" dur="1" fill="hold">
                                          <p:stCondLst>
                                            <p:cond delay="1999"/>
                                          </p:stCondLst>
                                        </p:cTn>
                                        <p:tgtEl>
                                          <p:spTgt spid="39111"/>
                                        </p:tgtEl>
                                        <p:attrNameLst>
                                          <p:attrName>style.visibility</p:attrName>
                                        </p:attrNameLst>
                                      </p:cBhvr>
                                      <p:to>
                                        <p:strVal val="hidden"/>
                                      </p:to>
                                    </p:set>
                                  </p:childTnLst>
                                </p:cTn>
                              </p:par>
                              <p:par>
                                <p:cTn id="265" presetID="21" presetClass="exit" presetSubtype="4" fill="hold" grpId="0" nodeType="withEffect">
                                  <p:stCondLst>
                                    <p:cond delay="0"/>
                                  </p:stCondLst>
                                  <p:childTnLst>
                                    <p:animEffect transition="out" filter="wheel(4)">
                                      <p:cBhvr>
                                        <p:cTn id="266" dur="2000"/>
                                        <p:tgtEl>
                                          <p:spTgt spid="39112"/>
                                        </p:tgtEl>
                                      </p:cBhvr>
                                    </p:animEffect>
                                    <p:set>
                                      <p:cBhvr>
                                        <p:cTn id="267" dur="1" fill="hold">
                                          <p:stCondLst>
                                            <p:cond delay="1999"/>
                                          </p:stCondLst>
                                        </p:cTn>
                                        <p:tgtEl>
                                          <p:spTgt spid="39112"/>
                                        </p:tgtEl>
                                        <p:attrNameLst>
                                          <p:attrName>style.visibility</p:attrName>
                                        </p:attrNameLst>
                                      </p:cBhvr>
                                      <p:to>
                                        <p:strVal val="hidden"/>
                                      </p:to>
                                    </p:set>
                                  </p:childTnLst>
                                </p:cTn>
                              </p:par>
                            </p:childTnLst>
                          </p:cTn>
                        </p:par>
                      </p:childTnLst>
                    </p:cTn>
                  </p:par>
                </p:childTnLst>
              </p:cTn>
              <p:nextCondLst>
                <p:cond evt="onClick" delay="0">
                  <p:tgtEl>
                    <p:spTgt spid="39067"/>
                  </p:tgtEl>
                </p:cond>
              </p:nextCondLst>
            </p:seq>
            <p:seq concurrent="1" nextAc="seek">
              <p:cTn id="268" restart="whenNotActive" fill="hold" evtFilter="cancelBubble" nodeType="interactiveSeq">
                <p:stCondLst>
                  <p:cond evt="onClick" delay="0">
                    <p:tgtEl>
                      <p:spTgt spid="39077"/>
                    </p:tgtEl>
                  </p:cond>
                </p:stCondLst>
                <p:endSync evt="end" delay="0">
                  <p:rtn val="all"/>
                </p:endSync>
                <p:childTnLst>
                  <p:par>
                    <p:cTn id="269" fill="hold">
                      <p:stCondLst>
                        <p:cond delay="0"/>
                      </p:stCondLst>
                      <p:childTnLst>
                        <p:par>
                          <p:cTn id="270" fill="hold">
                            <p:stCondLst>
                              <p:cond delay="0"/>
                            </p:stCondLst>
                            <p:childTnLst>
                              <p:par>
                                <p:cTn id="271" presetID="21" presetClass="exit" presetSubtype="4" fill="hold" grpId="0" nodeType="clickEffect">
                                  <p:stCondLst>
                                    <p:cond delay="0"/>
                                  </p:stCondLst>
                                  <p:childTnLst>
                                    <p:animEffect transition="out" filter="wheel(4)">
                                      <p:cBhvr>
                                        <p:cTn id="272" dur="2000"/>
                                        <p:tgtEl>
                                          <p:spTgt spid="39076"/>
                                        </p:tgtEl>
                                      </p:cBhvr>
                                    </p:animEffect>
                                    <p:set>
                                      <p:cBhvr>
                                        <p:cTn id="273" dur="1" fill="hold">
                                          <p:stCondLst>
                                            <p:cond delay="1999"/>
                                          </p:stCondLst>
                                        </p:cTn>
                                        <p:tgtEl>
                                          <p:spTgt spid="39076"/>
                                        </p:tgtEl>
                                        <p:attrNameLst>
                                          <p:attrName>style.visibility</p:attrName>
                                        </p:attrNameLst>
                                      </p:cBhvr>
                                      <p:to>
                                        <p:strVal val="hidden"/>
                                      </p:to>
                                    </p:set>
                                  </p:childTnLst>
                                </p:cTn>
                              </p:par>
                              <p:par>
                                <p:cTn id="274" presetID="21" presetClass="exit" presetSubtype="4" fill="hold" nodeType="withEffect">
                                  <p:stCondLst>
                                    <p:cond delay="0"/>
                                  </p:stCondLst>
                                  <p:childTnLst>
                                    <p:animEffect transition="out" filter="wheel(4)">
                                      <p:cBhvr>
                                        <p:cTn id="275" dur="2000"/>
                                        <p:tgtEl>
                                          <p:spTgt spid="39116"/>
                                        </p:tgtEl>
                                      </p:cBhvr>
                                    </p:animEffect>
                                    <p:set>
                                      <p:cBhvr>
                                        <p:cTn id="276" dur="1" fill="hold">
                                          <p:stCondLst>
                                            <p:cond delay="1999"/>
                                          </p:stCondLst>
                                        </p:cTn>
                                        <p:tgtEl>
                                          <p:spTgt spid="39116"/>
                                        </p:tgtEl>
                                        <p:attrNameLst>
                                          <p:attrName>style.visibility</p:attrName>
                                        </p:attrNameLst>
                                      </p:cBhvr>
                                      <p:to>
                                        <p:strVal val="hidden"/>
                                      </p:to>
                                    </p:set>
                                  </p:childTnLst>
                                </p:cTn>
                              </p:par>
                              <p:par>
                                <p:cTn id="277" presetID="21" presetClass="exit" presetSubtype="4" fill="hold" grpId="0" nodeType="withEffect">
                                  <p:stCondLst>
                                    <p:cond delay="0"/>
                                  </p:stCondLst>
                                  <p:childTnLst>
                                    <p:animEffect transition="out" filter="wheel(4)">
                                      <p:cBhvr>
                                        <p:cTn id="278" dur="2000"/>
                                        <p:tgtEl>
                                          <p:spTgt spid="39087"/>
                                        </p:tgtEl>
                                      </p:cBhvr>
                                    </p:animEffect>
                                    <p:set>
                                      <p:cBhvr>
                                        <p:cTn id="279" dur="1" fill="hold">
                                          <p:stCondLst>
                                            <p:cond delay="1999"/>
                                          </p:stCondLst>
                                        </p:cTn>
                                        <p:tgtEl>
                                          <p:spTgt spid="39087"/>
                                        </p:tgtEl>
                                        <p:attrNameLst>
                                          <p:attrName>style.visibility</p:attrName>
                                        </p:attrNameLst>
                                      </p:cBhvr>
                                      <p:to>
                                        <p:strVal val="hidden"/>
                                      </p:to>
                                    </p:set>
                                  </p:childTnLst>
                                </p:cTn>
                              </p:par>
                              <p:par>
                                <p:cTn id="280" presetID="21" presetClass="exit" presetSubtype="4" fill="hold" grpId="1" nodeType="withEffect">
                                  <p:stCondLst>
                                    <p:cond delay="0"/>
                                  </p:stCondLst>
                                  <p:childTnLst>
                                    <p:animEffect transition="out" filter="wheel(4)">
                                      <p:cBhvr>
                                        <p:cTn id="281" dur="2000"/>
                                        <p:tgtEl>
                                          <p:spTgt spid="39100"/>
                                        </p:tgtEl>
                                      </p:cBhvr>
                                    </p:animEffect>
                                    <p:set>
                                      <p:cBhvr>
                                        <p:cTn id="282" dur="1" fill="hold">
                                          <p:stCondLst>
                                            <p:cond delay="1999"/>
                                          </p:stCondLst>
                                        </p:cTn>
                                        <p:tgtEl>
                                          <p:spTgt spid="39100"/>
                                        </p:tgtEl>
                                        <p:attrNameLst>
                                          <p:attrName>style.visibility</p:attrName>
                                        </p:attrNameLst>
                                      </p:cBhvr>
                                      <p:to>
                                        <p:strVal val="hidden"/>
                                      </p:to>
                                    </p:set>
                                  </p:childTnLst>
                                </p:cTn>
                              </p:par>
                              <p:par>
                                <p:cTn id="283" presetID="21" presetClass="exit" presetSubtype="4" fill="hold" grpId="1" nodeType="withEffect">
                                  <p:stCondLst>
                                    <p:cond delay="0"/>
                                  </p:stCondLst>
                                  <p:childTnLst>
                                    <p:animEffect transition="out" filter="wheel(4)">
                                      <p:cBhvr>
                                        <p:cTn id="284" dur="2000"/>
                                        <p:tgtEl>
                                          <p:spTgt spid="39106"/>
                                        </p:tgtEl>
                                      </p:cBhvr>
                                    </p:animEffect>
                                    <p:set>
                                      <p:cBhvr>
                                        <p:cTn id="285" dur="1" fill="hold">
                                          <p:stCondLst>
                                            <p:cond delay="1999"/>
                                          </p:stCondLst>
                                        </p:cTn>
                                        <p:tgtEl>
                                          <p:spTgt spid="39106"/>
                                        </p:tgtEl>
                                        <p:attrNameLst>
                                          <p:attrName>style.visibility</p:attrName>
                                        </p:attrNameLst>
                                      </p:cBhvr>
                                      <p:to>
                                        <p:strVal val="hidden"/>
                                      </p:to>
                                    </p:set>
                                  </p:childTnLst>
                                </p:cTn>
                              </p:par>
                              <p:par>
                                <p:cTn id="286" presetID="21" presetClass="exit" presetSubtype="4" fill="hold" grpId="1" nodeType="withEffect">
                                  <p:stCondLst>
                                    <p:cond delay="0"/>
                                  </p:stCondLst>
                                  <p:childTnLst>
                                    <p:animEffect transition="out" filter="wheel(4)">
                                      <p:cBhvr>
                                        <p:cTn id="287" dur="2000"/>
                                        <p:tgtEl>
                                          <p:spTgt spid="39089"/>
                                        </p:tgtEl>
                                      </p:cBhvr>
                                    </p:animEffect>
                                    <p:set>
                                      <p:cBhvr>
                                        <p:cTn id="288" dur="1" fill="hold">
                                          <p:stCondLst>
                                            <p:cond delay="1999"/>
                                          </p:stCondLst>
                                        </p:cTn>
                                        <p:tgtEl>
                                          <p:spTgt spid="39089"/>
                                        </p:tgtEl>
                                        <p:attrNameLst>
                                          <p:attrName>style.visibility</p:attrName>
                                        </p:attrNameLst>
                                      </p:cBhvr>
                                      <p:to>
                                        <p:strVal val="hidden"/>
                                      </p:to>
                                    </p:set>
                                  </p:childTnLst>
                                </p:cTn>
                              </p:par>
                              <p:par>
                                <p:cTn id="289" presetID="21" presetClass="exit" presetSubtype="4" fill="hold" grpId="1" nodeType="withEffect">
                                  <p:stCondLst>
                                    <p:cond delay="0"/>
                                  </p:stCondLst>
                                  <p:childTnLst>
                                    <p:animEffect transition="out" filter="wheel(4)">
                                      <p:cBhvr>
                                        <p:cTn id="290" dur="2000"/>
                                        <p:tgtEl>
                                          <p:spTgt spid="39080"/>
                                        </p:tgtEl>
                                      </p:cBhvr>
                                    </p:animEffect>
                                    <p:set>
                                      <p:cBhvr>
                                        <p:cTn id="291" dur="1" fill="hold">
                                          <p:stCondLst>
                                            <p:cond delay="1999"/>
                                          </p:stCondLst>
                                        </p:cTn>
                                        <p:tgtEl>
                                          <p:spTgt spid="39080"/>
                                        </p:tgtEl>
                                        <p:attrNameLst>
                                          <p:attrName>style.visibility</p:attrName>
                                        </p:attrNameLst>
                                      </p:cBhvr>
                                      <p:to>
                                        <p:strVal val="hidden"/>
                                      </p:to>
                                    </p:set>
                                  </p:childTnLst>
                                </p:cTn>
                              </p:par>
                              <p:par>
                                <p:cTn id="292" presetID="21" presetClass="exit" presetSubtype="4" fill="hold" grpId="1" nodeType="withEffect">
                                  <p:stCondLst>
                                    <p:cond delay="0"/>
                                  </p:stCondLst>
                                  <p:childTnLst>
                                    <p:animEffect transition="out" filter="wheel(4)">
                                      <p:cBhvr>
                                        <p:cTn id="293" dur="2000"/>
                                        <p:tgtEl>
                                          <p:spTgt spid="39112"/>
                                        </p:tgtEl>
                                      </p:cBhvr>
                                    </p:animEffect>
                                    <p:set>
                                      <p:cBhvr>
                                        <p:cTn id="294" dur="1" fill="hold">
                                          <p:stCondLst>
                                            <p:cond delay="1999"/>
                                          </p:stCondLst>
                                        </p:cTn>
                                        <p:tgtEl>
                                          <p:spTgt spid="39112"/>
                                        </p:tgtEl>
                                        <p:attrNameLst>
                                          <p:attrName>style.visibility</p:attrName>
                                        </p:attrNameLst>
                                      </p:cBhvr>
                                      <p:to>
                                        <p:strVal val="hidden"/>
                                      </p:to>
                                    </p:set>
                                  </p:childTnLst>
                                </p:cTn>
                              </p:par>
                              <p:par>
                                <p:cTn id="295" presetID="21" presetClass="exit" presetSubtype="4" fill="hold" grpId="2" nodeType="withEffect">
                                  <p:stCondLst>
                                    <p:cond delay="0"/>
                                  </p:stCondLst>
                                  <p:childTnLst>
                                    <p:animEffect transition="out" filter="wheel(4)">
                                      <p:cBhvr>
                                        <p:cTn id="296" dur="2000"/>
                                        <p:tgtEl>
                                          <p:spTgt spid="39100"/>
                                        </p:tgtEl>
                                      </p:cBhvr>
                                    </p:animEffect>
                                    <p:set>
                                      <p:cBhvr>
                                        <p:cTn id="297" dur="1" fill="hold">
                                          <p:stCondLst>
                                            <p:cond delay="1999"/>
                                          </p:stCondLst>
                                        </p:cTn>
                                        <p:tgtEl>
                                          <p:spTgt spid="39100"/>
                                        </p:tgtEl>
                                        <p:attrNameLst>
                                          <p:attrName>style.visibility</p:attrName>
                                        </p:attrNameLst>
                                      </p:cBhvr>
                                      <p:to>
                                        <p:strVal val="hidden"/>
                                      </p:to>
                                    </p:set>
                                  </p:childTnLst>
                                </p:cTn>
                              </p:par>
                              <p:par>
                                <p:cTn id="298" presetID="21" presetClass="exit" presetSubtype="4" fill="hold" grpId="2" nodeType="withEffect">
                                  <p:stCondLst>
                                    <p:cond delay="0"/>
                                  </p:stCondLst>
                                  <p:childTnLst>
                                    <p:animEffect transition="out" filter="wheel(4)">
                                      <p:cBhvr>
                                        <p:cTn id="299" dur="2000"/>
                                        <p:tgtEl>
                                          <p:spTgt spid="39089"/>
                                        </p:tgtEl>
                                      </p:cBhvr>
                                    </p:animEffect>
                                    <p:set>
                                      <p:cBhvr>
                                        <p:cTn id="300" dur="1" fill="hold">
                                          <p:stCondLst>
                                            <p:cond delay="1999"/>
                                          </p:stCondLst>
                                        </p:cTn>
                                        <p:tgtEl>
                                          <p:spTgt spid="39089"/>
                                        </p:tgtEl>
                                        <p:attrNameLst>
                                          <p:attrName>style.visibility</p:attrName>
                                        </p:attrNameLst>
                                      </p:cBhvr>
                                      <p:to>
                                        <p:strVal val="hidden"/>
                                      </p:to>
                                    </p:set>
                                  </p:childTnLst>
                                </p:cTn>
                              </p:par>
                              <p:par>
                                <p:cTn id="301" presetID="21" presetClass="exit" presetSubtype="4" fill="hold" grpId="2" nodeType="withEffect">
                                  <p:stCondLst>
                                    <p:cond delay="0"/>
                                  </p:stCondLst>
                                  <p:childTnLst>
                                    <p:animEffect transition="out" filter="wheel(4)">
                                      <p:cBhvr>
                                        <p:cTn id="302" dur="2000"/>
                                        <p:tgtEl>
                                          <p:spTgt spid="39106"/>
                                        </p:tgtEl>
                                      </p:cBhvr>
                                    </p:animEffect>
                                    <p:set>
                                      <p:cBhvr>
                                        <p:cTn id="303" dur="1" fill="hold">
                                          <p:stCondLst>
                                            <p:cond delay="1999"/>
                                          </p:stCondLst>
                                        </p:cTn>
                                        <p:tgtEl>
                                          <p:spTgt spid="39106"/>
                                        </p:tgtEl>
                                        <p:attrNameLst>
                                          <p:attrName>style.visibility</p:attrName>
                                        </p:attrNameLst>
                                      </p:cBhvr>
                                      <p:to>
                                        <p:strVal val="hidden"/>
                                      </p:to>
                                    </p:set>
                                  </p:childTnLst>
                                </p:cTn>
                              </p:par>
                              <p:par>
                                <p:cTn id="304" presetID="21" presetClass="exit" presetSubtype="4" fill="hold" grpId="2" nodeType="withEffect">
                                  <p:stCondLst>
                                    <p:cond delay="0"/>
                                  </p:stCondLst>
                                  <p:childTnLst>
                                    <p:animEffect transition="out" filter="wheel(4)">
                                      <p:cBhvr>
                                        <p:cTn id="305" dur="2000"/>
                                        <p:tgtEl>
                                          <p:spTgt spid="39080"/>
                                        </p:tgtEl>
                                      </p:cBhvr>
                                    </p:animEffect>
                                    <p:set>
                                      <p:cBhvr>
                                        <p:cTn id="306" dur="1" fill="hold">
                                          <p:stCondLst>
                                            <p:cond delay="1999"/>
                                          </p:stCondLst>
                                        </p:cTn>
                                        <p:tgtEl>
                                          <p:spTgt spid="39080"/>
                                        </p:tgtEl>
                                        <p:attrNameLst>
                                          <p:attrName>style.visibility</p:attrName>
                                        </p:attrNameLst>
                                      </p:cBhvr>
                                      <p:to>
                                        <p:strVal val="hidden"/>
                                      </p:to>
                                    </p:set>
                                  </p:childTnLst>
                                </p:cTn>
                              </p:par>
                              <p:par>
                                <p:cTn id="307" presetID="21" presetClass="exit" presetSubtype="4" fill="hold" grpId="2" nodeType="withEffect">
                                  <p:stCondLst>
                                    <p:cond delay="0"/>
                                  </p:stCondLst>
                                  <p:childTnLst>
                                    <p:animEffect transition="out" filter="wheel(4)">
                                      <p:cBhvr>
                                        <p:cTn id="308" dur="2000"/>
                                        <p:tgtEl>
                                          <p:spTgt spid="39112"/>
                                        </p:tgtEl>
                                      </p:cBhvr>
                                    </p:animEffect>
                                    <p:set>
                                      <p:cBhvr>
                                        <p:cTn id="309" dur="1" fill="hold">
                                          <p:stCondLst>
                                            <p:cond delay="1999"/>
                                          </p:stCondLst>
                                        </p:cTn>
                                        <p:tgtEl>
                                          <p:spTgt spid="39112"/>
                                        </p:tgtEl>
                                        <p:attrNameLst>
                                          <p:attrName>style.visibility</p:attrName>
                                        </p:attrNameLst>
                                      </p:cBhvr>
                                      <p:to>
                                        <p:strVal val="hidden"/>
                                      </p:to>
                                    </p:set>
                                  </p:childTnLst>
                                </p:cTn>
                              </p:par>
                            </p:childTnLst>
                          </p:cTn>
                        </p:par>
                      </p:childTnLst>
                    </p:cTn>
                  </p:par>
                </p:childTnLst>
              </p:cTn>
              <p:nextCondLst>
                <p:cond evt="onClick" delay="0">
                  <p:tgtEl>
                    <p:spTgt spid="39077"/>
                  </p:tgtEl>
                </p:cond>
              </p:nextCondLst>
            </p:seq>
            <p:seq concurrent="1" nextAc="seek">
              <p:cTn id="310" restart="whenNotActive" fill="hold" evtFilter="cancelBubble" nodeType="interactiveSeq">
                <p:stCondLst>
                  <p:cond evt="onClick" delay="0">
                    <p:tgtEl>
                      <p:spTgt spid="39068"/>
                    </p:tgtEl>
                  </p:cond>
                </p:stCondLst>
                <p:endSync evt="end" delay="0">
                  <p:rtn val="all"/>
                </p:endSync>
                <p:childTnLst>
                  <p:par>
                    <p:cTn id="311" fill="hold">
                      <p:stCondLst>
                        <p:cond delay="0"/>
                      </p:stCondLst>
                      <p:childTnLst>
                        <p:par>
                          <p:cTn id="312" fill="hold">
                            <p:stCondLst>
                              <p:cond delay="0"/>
                            </p:stCondLst>
                            <p:childTnLst>
                              <p:par>
                                <p:cTn id="313" presetID="1" presetClass="emph" presetSubtype="2" fill="hold" nodeType="clickEffect">
                                  <p:stCondLst>
                                    <p:cond delay="0"/>
                                  </p:stCondLst>
                                  <p:childTnLst>
                                    <p:animClr clrSpc="rgb" dir="cw">
                                      <p:cBhvr>
                                        <p:cTn id="314" dur="2000" fill="hold"/>
                                        <p:tgtEl>
                                          <p:spTgt spid="39076"/>
                                        </p:tgtEl>
                                        <p:attrNameLst>
                                          <p:attrName>fillcolor</p:attrName>
                                        </p:attrNameLst>
                                      </p:cBhvr>
                                      <p:to>
                                        <a:srgbClr val="FFCCFF"/>
                                      </p:to>
                                    </p:animClr>
                                    <p:set>
                                      <p:cBhvr>
                                        <p:cTn id="315" dur="2000" fill="hold"/>
                                        <p:tgtEl>
                                          <p:spTgt spid="39076"/>
                                        </p:tgtEl>
                                        <p:attrNameLst>
                                          <p:attrName>fill.type</p:attrName>
                                        </p:attrNameLst>
                                      </p:cBhvr>
                                      <p:to>
                                        <p:strVal val="solid"/>
                                      </p:to>
                                    </p:set>
                                    <p:set>
                                      <p:cBhvr>
                                        <p:cTn id="316" dur="2000" fill="hold"/>
                                        <p:tgtEl>
                                          <p:spTgt spid="39076"/>
                                        </p:tgtEl>
                                        <p:attrNameLst>
                                          <p:attrName>fill.on</p:attrName>
                                        </p:attrNameLst>
                                      </p:cBhvr>
                                      <p:to>
                                        <p:strVal val="true"/>
                                      </p:to>
                                    </p:set>
                                  </p:childTnLst>
                                </p:cTn>
                              </p:par>
                              <p:par>
                                <p:cTn id="317" presetID="1" presetClass="emph" presetSubtype="2" fill="hold" nodeType="withEffect">
                                  <p:stCondLst>
                                    <p:cond delay="0"/>
                                  </p:stCondLst>
                                  <p:childTnLst>
                                    <p:animClr clrSpc="rgb" dir="cw">
                                      <p:cBhvr>
                                        <p:cTn id="318" dur="2000" fill="hold"/>
                                        <p:tgtEl>
                                          <p:spTgt spid="39124"/>
                                        </p:tgtEl>
                                        <p:attrNameLst>
                                          <p:attrName>fillcolor</p:attrName>
                                        </p:attrNameLst>
                                      </p:cBhvr>
                                      <p:to>
                                        <a:srgbClr val="FFCCFF"/>
                                      </p:to>
                                    </p:animClr>
                                    <p:set>
                                      <p:cBhvr>
                                        <p:cTn id="319" dur="2000" fill="hold"/>
                                        <p:tgtEl>
                                          <p:spTgt spid="39124"/>
                                        </p:tgtEl>
                                        <p:attrNameLst>
                                          <p:attrName>fill.type</p:attrName>
                                        </p:attrNameLst>
                                      </p:cBhvr>
                                      <p:to>
                                        <p:strVal val="solid"/>
                                      </p:to>
                                    </p:set>
                                    <p:set>
                                      <p:cBhvr>
                                        <p:cTn id="320" dur="2000" fill="hold"/>
                                        <p:tgtEl>
                                          <p:spTgt spid="39124"/>
                                        </p:tgtEl>
                                        <p:attrNameLst>
                                          <p:attrName>fill.on</p:attrName>
                                        </p:attrNameLst>
                                      </p:cBhvr>
                                      <p:to>
                                        <p:strVal val="true"/>
                                      </p:to>
                                    </p:set>
                                  </p:childTnLst>
                                </p:cTn>
                              </p:par>
                              <p:par>
                                <p:cTn id="321" presetID="1" presetClass="emph" presetSubtype="2" fill="hold" nodeType="withEffect">
                                  <p:stCondLst>
                                    <p:cond delay="0"/>
                                  </p:stCondLst>
                                  <p:childTnLst>
                                    <p:animClr clrSpc="rgb" dir="cw">
                                      <p:cBhvr>
                                        <p:cTn id="322" dur="2000" fill="hold"/>
                                        <p:tgtEl>
                                          <p:spTgt spid="39123"/>
                                        </p:tgtEl>
                                        <p:attrNameLst>
                                          <p:attrName>fillcolor</p:attrName>
                                        </p:attrNameLst>
                                      </p:cBhvr>
                                      <p:to>
                                        <a:srgbClr val="FFCCFF"/>
                                      </p:to>
                                    </p:animClr>
                                    <p:set>
                                      <p:cBhvr>
                                        <p:cTn id="323" dur="2000" fill="hold"/>
                                        <p:tgtEl>
                                          <p:spTgt spid="39123"/>
                                        </p:tgtEl>
                                        <p:attrNameLst>
                                          <p:attrName>fill.type</p:attrName>
                                        </p:attrNameLst>
                                      </p:cBhvr>
                                      <p:to>
                                        <p:strVal val="solid"/>
                                      </p:to>
                                    </p:set>
                                    <p:set>
                                      <p:cBhvr>
                                        <p:cTn id="324" dur="2000" fill="hold"/>
                                        <p:tgtEl>
                                          <p:spTgt spid="39123"/>
                                        </p:tgtEl>
                                        <p:attrNameLst>
                                          <p:attrName>fill.on</p:attrName>
                                        </p:attrNameLst>
                                      </p:cBhvr>
                                      <p:to>
                                        <p:strVal val="true"/>
                                      </p:to>
                                    </p:set>
                                  </p:childTnLst>
                                </p:cTn>
                              </p:par>
                              <p:par>
                                <p:cTn id="325" presetID="1" presetClass="emph" presetSubtype="2" fill="hold" nodeType="withEffect">
                                  <p:stCondLst>
                                    <p:cond delay="0"/>
                                  </p:stCondLst>
                                  <p:childTnLst>
                                    <p:animClr clrSpc="rgb" dir="cw">
                                      <p:cBhvr>
                                        <p:cTn id="326" dur="2000" fill="hold"/>
                                        <p:tgtEl>
                                          <p:spTgt spid="39122"/>
                                        </p:tgtEl>
                                        <p:attrNameLst>
                                          <p:attrName>fillcolor</p:attrName>
                                        </p:attrNameLst>
                                      </p:cBhvr>
                                      <p:to>
                                        <a:srgbClr val="FFCCFF"/>
                                      </p:to>
                                    </p:animClr>
                                    <p:set>
                                      <p:cBhvr>
                                        <p:cTn id="327" dur="2000" fill="hold"/>
                                        <p:tgtEl>
                                          <p:spTgt spid="39122"/>
                                        </p:tgtEl>
                                        <p:attrNameLst>
                                          <p:attrName>fill.type</p:attrName>
                                        </p:attrNameLst>
                                      </p:cBhvr>
                                      <p:to>
                                        <p:strVal val="solid"/>
                                      </p:to>
                                    </p:set>
                                    <p:set>
                                      <p:cBhvr>
                                        <p:cTn id="328" dur="2000" fill="hold"/>
                                        <p:tgtEl>
                                          <p:spTgt spid="39122"/>
                                        </p:tgtEl>
                                        <p:attrNameLst>
                                          <p:attrName>fill.on</p:attrName>
                                        </p:attrNameLst>
                                      </p:cBhvr>
                                      <p:to>
                                        <p:strVal val="true"/>
                                      </p:to>
                                    </p:set>
                                  </p:childTnLst>
                                </p:cTn>
                              </p:par>
                              <p:par>
                                <p:cTn id="329" presetID="1" presetClass="emph" presetSubtype="2" fill="hold" nodeType="withEffect">
                                  <p:stCondLst>
                                    <p:cond delay="0"/>
                                  </p:stCondLst>
                                  <p:childTnLst>
                                    <p:animClr clrSpc="rgb" dir="cw">
                                      <p:cBhvr>
                                        <p:cTn id="330" dur="2000" fill="hold"/>
                                        <p:tgtEl>
                                          <p:spTgt spid="39121"/>
                                        </p:tgtEl>
                                        <p:attrNameLst>
                                          <p:attrName>fillcolor</p:attrName>
                                        </p:attrNameLst>
                                      </p:cBhvr>
                                      <p:to>
                                        <a:srgbClr val="FFCCFF"/>
                                      </p:to>
                                    </p:animClr>
                                    <p:set>
                                      <p:cBhvr>
                                        <p:cTn id="331" dur="2000" fill="hold"/>
                                        <p:tgtEl>
                                          <p:spTgt spid="39121"/>
                                        </p:tgtEl>
                                        <p:attrNameLst>
                                          <p:attrName>fill.type</p:attrName>
                                        </p:attrNameLst>
                                      </p:cBhvr>
                                      <p:to>
                                        <p:strVal val="solid"/>
                                      </p:to>
                                    </p:set>
                                    <p:set>
                                      <p:cBhvr>
                                        <p:cTn id="332" dur="2000" fill="hold"/>
                                        <p:tgtEl>
                                          <p:spTgt spid="39121"/>
                                        </p:tgtEl>
                                        <p:attrNameLst>
                                          <p:attrName>fill.on</p:attrName>
                                        </p:attrNameLst>
                                      </p:cBhvr>
                                      <p:to>
                                        <p:strVal val="true"/>
                                      </p:to>
                                    </p:set>
                                  </p:childTnLst>
                                </p:cTn>
                              </p:par>
                              <p:par>
                                <p:cTn id="333" presetID="1" presetClass="emph" presetSubtype="2" fill="hold" nodeType="withEffect">
                                  <p:stCondLst>
                                    <p:cond delay="0"/>
                                  </p:stCondLst>
                                  <p:childTnLst>
                                    <p:animClr clrSpc="rgb" dir="cw">
                                      <p:cBhvr>
                                        <p:cTn id="334" dur="2000" fill="hold"/>
                                        <p:tgtEl>
                                          <p:spTgt spid="39120"/>
                                        </p:tgtEl>
                                        <p:attrNameLst>
                                          <p:attrName>fillcolor</p:attrName>
                                        </p:attrNameLst>
                                      </p:cBhvr>
                                      <p:to>
                                        <a:srgbClr val="FFCCFF"/>
                                      </p:to>
                                    </p:animClr>
                                    <p:set>
                                      <p:cBhvr>
                                        <p:cTn id="335" dur="2000" fill="hold"/>
                                        <p:tgtEl>
                                          <p:spTgt spid="39120"/>
                                        </p:tgtEl>
                                        <p:attrNameLst>
                                          <p:attrName>fill.type</p:attrName>
                                        </p:attrNameLst>
                                      </p:cBhvr>
                                      <p:to>
                                        <p:strVal val="solid"/>
                                      </p:to>
                                    </p:set>
                                    <p:set>
                                      <p:cBhvr>
                                        <p:cTn id="336" dur="2000" fill="hold"/>
                                        <p:tgtEl>
                                          <p:spTgt spid="39120"/>
                                        </p:tgtEl>
                                        <p:attrNameLst>
                                          <p:attrName>fill.on</p:attrName>
                                        </p:attrNameLst>
                                      </p:cBhvr>
                                      <p:to>
                                        <p:strVal val="true"/>
                                      </p:to>
                                    </p:set>
                                  </p:childTnLst>
                                </p:cTn>
                              </p:par>
                              <p:par>
                                <p:cTn id="337" presetID="1" presetClass="emph" presetSubtype="2" fill="hold" nodeType="withEffect">
                                  <p:stCondLst>
                                    <p:cond delay="0"/>
                                  </p:stCondLst>
                                  <p:childTnLst>
                                    <p:animClr clrSpc="rgb" dir="cw">
                                      <p:cBhvr>
                                        <p:cTn id="338" dur="2000" fill="hold"/>
                                        <p:tgtEl>
                                          <p:spTgt spid="39119"/>
                                        </p:tgtEl>
                                        <p:attrNameLst>
                                          <p:attrName>fillcolor</p:attrName>
                                        </p:attrNameLst>
                                      </p:cBhvr>
                                      <p:to>
                                        <a:srgbClr val="FFCCFF"/>
                                      </p:to>
                                    </p:animClr>
                                    <p:set>
                                      <p:cBhvr>
                                        <p:cTn id="339" dur="2000" fill="hold"/>
                                        <p:tgtEl>
                                          <p:spTgt spid="39119"/>
                                        </p:tgtEl>
                                        <p:attrNameLst>
                                          <p:attrName>fill.type</p:attrName>
                                        </p:attrNameLst>
                                      </p:cBhvr>
                                      <p:to>
                                        <p:strVal val="solid"/>
                                      </p:to>
                                    </p:set>
                                    <p:set>
                                      <p:cBhvr>
                                        <p:cTn id="340" dur="2000" fill="hold"/>
                                        <p:tgtEl>
                                          <p:spTgt spid="39119"/>
                                        </p:tgtEl>
                                        <p:attrNameLst>
                                          <p:attrName>fill.on</p:attrName>
                                        </p:attrNameLst>
                                      </p:cBhvr>
                                      <p:to>
                                        <p:strVal val="true"/>
                                      </p:to>
                                    </p:set>
                                  </p:childTnLst>
                                </p:cTn>
                              </p:par>
                              <p:par>
                                <p:cTn id="341" presetID="1" presetClass="emph" presetSubtype="2" fill="hold" nodeType="withEffect">
                                  <p:stCondLst>
                                    <p:cond delay="0"/>
                                  </p:stCondLst>
                                  <p:childTnLst>
                                    <p:animClr clrSpc="rgb" dir="cw">
                                      <p:cBhvr>
                                        <p:cTn id="342" dur="2000" fill="hold"/>
                                        <p:tgtEl>
                                          <p:spTgt spid="39118"/>
                                        </p:tgtEl>
                                        <p:attrNameLst>
                                          <p:attrName>fillcolor</p:attrName>
                                        </p:attrNameLst>
                                      </p:cBhvr>
                                      <p:to>
                                        <a:srgbClr val="FFCCFF"/>
                                      </p:to>
                                    </p:animClr>
                                    <p:set>
                                      <p:cBhvr>
                                        <p:cTn id="343" dur="2000" fill="hold"/>
                                        <p:tgtEl>
                                          <p:spTgt spid="39118"/>
                                        </p:tgtEl>
                                        <p:attrNameLst>
                                          <p:attrName>fill.type</p:attrName>
                                        </p:attrNameLst>
                                      </p:cBhvr>
                                      <p:to>
                                        <p:strVal val="solid"/>
                                      </p:to>
                                    </p:set>
                                    <p:set>
                                      <p:cBhvr>
                                        <p:cTn id="344" dur="2000" fill="hold"/>
                                        <p:tgtEl>
                                          <p:spTgt spid="39118"/>
                                        </p:tgtEl>
                                        <p:attrNameLst>
                                          <p:attrName>fill.on</p:attrName>
                                        </p:attrNameLst>
                                      </p:cBhvr>
                                      <p:to>
                                        <p:strVal val="true"/>
                                      </p:to>
                                    </p:set>
                                  </p:childTnLst>
                                </p:cTn>
                              </p:par>
                              <p:par>
                                <p:cTn id="345" presetID="1" presetClass="emph" presetSubtype="2" fill="hold" nodeType="withEffect">
                                  <p:stCondLst>
                                    <p:cond delay="0"/>
                                  </p:stCondLst>
                                  <p:childTnLst>
                                    <p:animClr clrSpc="rgb" dir="cw">
                                      <p:cBhvr>
                                        <p:cTn id="346" dur="2000" fill="hold"/>
                                        <p:tgtEl>
                                          <p:spTgt spid="39117"/>
                                        </p:tgtEl>
                                        <p:attrNameLst>
                                          <p:attrName>fillcolor</p:attrName>
                                        </p:attrNameLst>
                                      </p:cBhvr>
                                      <p:to>
                                        <a:srgbClr val="FFCCFF"/>
                                      </p:to>
                                    </p:animClr>
                                    <p:set>
                                      <p:cBhvr>
                                        <p:cTn id="347" dur="2000" fill="hold"/>
                                        <p:tgtEl>
                                          <p:spTgt spid="39117"/>
                                        </p:tgtEl>
                                        <p:attrNameLst>
                                          <p:attrName>fill.type</p:attrName>
                                        </p:attrNameLst>
                                      </p:cBhvr>
                                      <p:to>
                                        <p:strVal val="solid"/>
                                      </p:to>
                                    </p:set>
                                    <p:set>
                                      <p:cBhvr>
                                        <p:cTn id="348" dur="2000" fill="hold"/>
                                        <p:tgtEl>
                                          <p:spTgt spid="39117"/>
                                        </p:tgtEl>
                                        <p:attrNameLst>
                                          <p:attrName>fill.on</p:attrName>
                                        </p:attrNameLst>
                                      </p:cBhvr>
                                      <p:to>
                                        <p:strVal val="true"/>
                                      </p:to>
                                    </p:set>
                                  </p:childTnLst>
                                </p:cTn>
                              </p:par>
                            </p:childTnLst>
                          </p:cTn>
                        </p:par>
                      </p:childTnLst>
                    </p:cTn>
                  </p:par>
                </p:childTnLst>
              </p:cTn>
              <p:nextCondLst>
                <p:cond evt="onClick" delay="0">
                  <p:tgtEl>
                    <p:spTgt spid="39068"/>
                  </p:tgtEl>
                </p:cond>
              </p:nextCondLst>
            </p:seq>
            <p:seq concurrent="1" nextAc="seek">
              <p:cTn id="349" restart="whenNotActive" fill="hold" evtFilter="cancelBubble" nodeType="interactiveSeq">
                <p:stCondLst>
                  <p:cond evt="onClick" delay="0">
                    <p:tgtEl>
                      <p:spTgt spid="39060"/>
                    </p:tgtEl>
                  </p:cond>
                </p:stCondLst>
                <p:endSync evt="end" delay="0">
                  <p:rtn val="all"/>
                </p:endSync>
                <p:childTnLst>
                  <p:par>
                    <p:cTn id="350" fill="hold">
                      <p:stCondLst>
                        <p:cond delay="0"/>
                      </p:stCondLst>
                      <p:childTnLst>
                        <p:par>
                          <p:cTn id="351" fill="hold">
                            <p:stCondLst>
                              <p:cond delay="0"/>
                            </p:stCondLst>
                            <p:childTnLst>
                              <p:par>
                                <p:cTn id="352" presetID="21" presetClass="exit" presetSubtype="4" fill="hold" grpId="1" nodeType="clickEffect">
                                  <p:stCondLst>
                                    <p:cond delay="0"/>
                                  </p:stCondLst>
                                  <p:childTnLst>
                                    <p:animEffect transition="out" filter="wheel(4)">
                                      <p:cBhvr>
                                        <p:cTn id="353" dur="2000"/>
                                        <p:tgtEl>
                                          <p:spTgt spid="39076"/>
                                        </p:tgtEl>
                                      </p:cBhvr>
                                    </p:animEffect>
                                    <p:set>
                                      <p:cBhvr>
                                        <p:cTn id="354" dur="1" fill="hold">
                                          <p:stCondLst>
                                            <p:cond delay="1999"/>
                                          </p:stCondLst>
                                        </p:cTn>
                                        <p:tgtEl>
                                          <p:spTgt spid="39076"/>
                                        </p:tgtEl>
                                        <p:attrNameLst>
                                          <p:attrName>style.visibility</p:attrName>
                                        </p:attrNameLst>
                                      </p:cBhvr>
                                      <p:to>
                                        <p:strVal val="hidden"/>
                                      </p:to>
                                    </p:set>
                                  </p:childTnLst>
                                </p:cTn>
                              </p:par>
                              <p:par>
                                <p:cTn id="355" presetID="21" presetClass="exit" presetSubtype="4" fill="hold" grpId="0" nodeType="withEffect">
                                  <p:stCondLst>
                                    <p:cond delay="0"/>
                                  </p:stCondLst>
                                  <p:childTnLst>
                                    <p:animEffect transition="out" filter="wheel(4)">
                                      <p:cBhvr>
                                        <p:cTn id="356" dur="2000"/>
                                        <p:tgtEl>
                                          <p:spTgt spid="39124"/>
                                        </p:tgtEl>
                                      </p:cBhvr>
                                    </p:animEffect>
                                    <p:set>
                                      <p:cBhvr>
                                        <p:cTn id="357" dur="1" fill="hold">
                                          <p:stCondLst>
                                            <p:cond delay="1999"/>
                                          </p:stCondLst>
                                        </p:cTn>
                                        <p:tgtEl>
                                          <p:spTgt spid="39124"/>
                                        </p:tgtEl>
                                        <p:attrNameLst>
                                          <p:attrName>style.visibility</p:attrName>
                                        </p:attrNameLst>
                                      </p:cBhvr>
                                      <p:to>
                                        <p:strVal val="hidden"/>
                                      </p:to>
                                    </p:set>
                                  </p:childTnLst>
                                </p:cTn>
                              </p:par>
                              <p:par>
                                <p:cTn id="358" presetID="21" presetClass="exit" presetSubtype="4" fill="hold" grpId="0" nodeType="withEffect">
                                  <p:stCondLst>
                                    <p:cond delay="0"/>
                                  </p:stCondLst>
                                  <p:childTnLst>
                                    <p:animEffect transition="out" filter="wheel(4)">
                                      <p:cBhvr>
                                        <p:cTn id="359" dur="2000"/>
                                        <p:tgtEl>
                                          <p:spTgt spid="39123"/>
                                        </p:tgtEl>
                                      </p:cBhvr>
                                    </p:animEffect>
                                    <p:set>
                                      <p:cBhvr>
                                        <p:cTn id="360" dur="1" fill="hold">
                                          <p:stCondLst>
                                            <p:cond delay="1999"/>
                                          </p:stCondLst>
                                        </p:cTn>
                                        <p:tgtEl>
                                          <p:spTgt spid="39123"/>
                                        </p:tgtEl>
                                        <p:attrNameLst>
                                          <p:attrName>style.visibility</p:attrName>
                                        </p:attrNameLst>
                                      </p:cBhvr>
                                      <p:to>
                                        <p:strVal val="hidden"/>
                                      </p:to>
                                    </p:set>
                                  </p:childTnLst>
                                </p:cTn>
                              </p:par>
                              <p:par>
                                <p:cTn id="361" presetID="21" presetClass="exit" presetSubtype="4" fill="hold" grpId="0" nodeType="withEffect">
                                  <p:stCondLst>
                                    <p:cond delay="0"/>
                                  </p:stCondLst>
                                  <p:childTnLst>
                                    <p:animEffect transition="out" filter="wheel(4)">
                                      <p:cBhvr>
                                        <p:cTn id="362" dur="2000"/>
                                        <p:tgtEl>
                                          <p:spTgt spid="39122"/>
                                        </p:tgtEl>
                                      </p:cBhvr>
                                    </p:animEffect>
                                    <p:set>
                                      <p:cBhvr>
                                        <p:cTn id="363" dur="1" fill="hold">
                                          <p:stCondLst>
                                            <p:cond delay="1999"/>
                                          </p:stCondLst>
                                        </p:cTn>
                                        <p:tgtEl>
                                          <p:spTgt spid="39122"/>
                                        </p:tgtEl>
                                        <p:attrNameLst>
                                          <p:attrName>style.visibility</p:attrName>
                                        </p:attrNameLst>
                                      </p:cBhvr>
                                      <p:to>
                                        <p:strVal val="hidden"/>
                                      </p:to>
                                    </p:set>
                                  </p:childTnLst>
                                </p:cTn>
                              </p:par>
                              <p:par>
                                <p:cTn id="364" presetID="21" presetClass="exit" presetSubtype="4" fill="hold" grpId="0" nodeType="withEffect">
                                  <p:stCondLst>
                                    <p:cond delay="0"/>
                                  </p:stCondLst>
                                  <p:childTnLst>
                                    <p:animEffect transition="out" filter="wheel(4)">
                                      <p:cBhvr>
                                        <p:cTn id="365" dur="2000"/>
                                        <p:tgtEl>
                                          <p:spTgt spid="39121"/>
                                        </p:tgtEl>
                                      </p:cBhvr>
                                    </p:animEffect>
                                    <p:set>
                                      <p:cBhvr>
                                        <p:cTn id="366" dur="1" fill="hold">
                                          <p:stCondLst>
                                            <p:cond delay="1999"/>
                                          </p:stCondLst>
                                        </p:cTn>
                                        <p:tgtEl>
                                          <p:spTgt spid="39121"/>
                                        </p:tgtEl>
                                        <p:attrNameLst>
                                          <p:attrName>style.visibility</p:attrName>
                                        </p:attrNameLst>
                                      </p:cBhvr>
                                      <p:to>
                                        <p:strVal val="hidden"/>
                                      </p:to>
                                    </p:set>
                                  </p:childTnLst>
                                </p:cTn>
                              </p:par>
                              <p:par>
                                <p:cTn id="367" presetID="21" presetClass="exit" presetSubtype="4" fill="hold" grpId="0" nodeType="withEffect">
                                  <p:stCondLst>
                                    <p:cond delay="0"/>
                                  </p:stCondLst>
                                  <p:childTnLst>
                                    <p:animEffect transition="out" filter="wheel(4)">
                                      <p:cBhvr>
                                        <p:cTn id="368" dur="2000"/>
                                        <p:tgtEl>
                                          <p:spTgt spid="39120"/>
                                        </p:tgtEl>
                                      </p:cBhvr>
                                    </p:animEffect>
                                    <p:set>
                                      <p:cBhvr>
                                        <p:cTn id="369" dur="1" fill="hold">
                                          <p:stCondLst>
                                            <p:cond delay="1999"/>
                                          </p:stCondLst>
                                        </p:cTn>
                                        <p:tgtEl>
                                          <p:spTgt spid="39120"/>
                                        </p:tgtEl>
                                        <p:attrNameLst>
                                          <p:attrName>style.visibility</p:attrName>
                                        </p:attrNameLst>
                                      </p:cBhvr>
                                      <p:to>
                                        <p:strVal val="hidden"/>
                                      </p:to>
                                    </p:set>
                                  </p:childTnLst>
                                </p:cTn>
                              </p:par>
                              <p:par>
                                <p:cTn id="370" presetID="21" presetClass="exit" presetSubtype="4" fill="hold" grpId="0" nodeType="withEffect">
                                  <p:stCondLst>
                                    <p:cond delay="0"/>
                                  </p:stCondLst>
                                  <p:childTnLst>
                                    <p:animEffect transition="out" filter="wheel(4)">
                                      <p:cBhvr>
                                        <p:cTn id="371" dur="2000"/>
                                        <p:tgtEl>
                                          <p:spTgt spid="39119"/>
                                        </p:tgtEl>
                                      </p:cBhvr>
                                    </p:animEffect>
                                    <p:set>
                                      <p:cBhvr>
                                        <p:cTn id="372" dur="1" fill="hold">
                                          <p:stCondLst>
                                            <p:cond delay="1999"/>
                                          </p:stCondLst>
                                        </p:cTn>
                                        <p:tgtEl>
                                          <p:spTgt spid="39119"/>
                                        </p:tgtEl>
                                        <p:attrNameLst>
                                          <p:attrName>style.visibility</p:attrName>
                                        </p:attrNameLst>
                                      </p:cBhvr>
                                      <p:to>
                                        <p:strVal val="hidden"/>
                                      </p:to>
                                    </p:set>
                                  </p:childTnLst>
                                </p:cTn>
                              </p:par>
                              <p:par>
                                <p:cTn id="373" presetID="21" presetClass="exit" presetSubtype="4" fill="hold" grpId="0" nodeType="withEffect">
                                  <p:stCondLst>
                                    <p:cond delay="0"/>
                                  </p:stCondLst>
                                  <p:childTnLst>
                                    <p:animEffect transition="out" filter="wheel(4)">
                                      <p:cBhvr>
                                        <p:cTn id="374" dur="2000"/>
                                        <p:tgtEl>
                                          <p:spTgt spid="39118"/>
                                        </p:tgtEl>
                                      </p:cBhvr>
                                    </p:animEffect>
                                    <p:set>
                                      <p:cBhvr>
                                        <p:cTn id="375" dur="1" fill="hold">
                                          <p:stCondLst>
                                            <p:cond delay="1999"/>
                                          </p:stCondLst>
                                        </p:cTn>
                                        <p:tgtEl>
                                          <p:spTgt spid="39118"/>
                                        </p:tgtEl>
                                        <p:attrNameLst>
                                          <p:attrName>style.visibility</p:attrName>
                                        </p:attrNameLst>
                                      </p:cBhvr>
                                      <p:to>
                                        <p:strVal val="hidden"/>
                                      </p:to>
                                    </p:set>
                                  </p:childTnLst>
                                </p:cTn>
                              </p:par>
                              <p:par>
                                <p:cTn id="376" presetID="21" presetClass="exit" presetSubtype="4" fill="hold" grpId="0" nodeType="withEffect">
                                  <p:stCondLst>
                                    <p:cond delay="0"/>
                                  </p:stCondLst>
                                  <p:childTnLst>
                                    <p:animEffect transition="out" filter="wheel(4)">
                                      <p:cBhvr>
                                        <p:cTn id="377" dur="2000"/>
                                        <p:tgtEl>
                                          <p:spTgt spid="39117"/>
                                        </p:tgtEl>
                                      </p:cBhvr>
                                    </p:animEffect>
                                    <p:set>
                                      <p:cBhvr>
                                        <p:cTn id="378" dur="1" fill="hold">
                                          <p:stCondLst>
                                            <p:cond delay="1999"/>
                                          </p:stCondLst>
                                        </p:cTn>
                                        <p:tgtEl>
                                          <p:spTgt spid="39117"/>
                                        </p:tgtEl>
                                        <p:attrNameLst>
                                          <p:attrName>style.visibility</p:attrName>
                                        </p:attrNameLst>
                                      </p:cBhvr>
                                      <p:to>
                                        <p:strVal val="hidden"/>
                                      </p:to>
                                    </p:set>
                                  </p:childTnLst>
                                </p:cTn>
                              </p:par>
                            </p:childTnLst>
                          </p:cTn>
                        </p:par>
                      </p:childTnLst>
                    </p:cTn>
                  </p:par>
                </p:childTnLst>
              </p:cTn>
              <p:nextCondLst>
                <p:cond evt="onClick" delay="0">
                  <p:tgtEl>
                    <p:spTgt spid="39060"/>
                  </p:tgtEl>
                </p:cond>
              </p:nextCondLst>
            </p:seq>
            <p:seq concurrent="1" nextAc="seek">
              <p:cTn id="379" restart="whenNotActive" fill="hold" evtFilter="cancelBubble" nodeType="interactiveSeq">
                <p:stCondLst>
                  <p:cond evt="onClick" delay="0">
                    <p:tgtEl>
                      <p:spTgt spid="39069"/>
                    </p:tgtEl>
                  </p:cond>
                </p:stCondLst>
                <p:endSync evt="end" delay="0">
                  <p:rtn val="all"/>
                </p:endSync>
                <p:childTnLst>
                  <p:par>
                    <p:cTn id="380" fill="hold">
                      <p:stCondLst>
                        <p:cond delay="0"/>
                      </p:stCondLst>
                      <p:childTnLst>
                        <p:par>
                          <p:cTn id="381" fill="hold">
                            <p:stCondLst>
                              <p:cond delay="0"/>
                            </p:stCondLst>
                            <p:childTnLst>
                              <p:par>
                                <p:cTn id="382" presetID="1" presetClass="emph" presetSubtype="2" fill="hold" nodeType="clickEffect">
                                  <p:stCondLst>
                                    <p:cond delay="0"/>
                                  </p:stCondLst>
                                  <p:childTnLst>
                                    <p:animClr clrSpc="rgb" dir="cw">
                                      <p:cBhvr>
                                        <p:cTn id="383" dur="2000" fill="hold"/>
                                        <p:tgtEl>
                                          <p:spTgt spid="39126"/>
                                        </p:tgtEl>
                                        <p:attrNameLst>
                                          <p:attrName>fillcolor</p:attrName>
                                        </p:attrNameLst>
                                      </p:cBhvr>
                                      <p:to>
                                        <a:srgbClr val="FFCCFF"/>
                                      </p:to>
                                    </p:animClr>
                                    <p:set>
                                      <p:cBhvr>
                                        <p:cTn id="384" dur="2000" fill="hold"/>
                                        <p:tgtEl>
                                          <p:spTgt spid="39126"/>
                                        </p:tgtEl>
                                        <p:attrNameLst>
                                          <p:attrName>fill.type</p:attrName>
                                        </p:attrNameLst>
                                      </p:cBhvr>
                                      <p:to>
                                        <p:strVal val="solid"/>
                                      </p:to>
                                    </p:set>
                                    <p:set>
                                      <p:cBhvr>
                                        <p:cTn id="385" dur="2000" fill="hold"/>
                                        <p:tgtEl>
                                          <p:spTgt spid="39126"/>
                                        </p:tgtEl>
                                        <p:attrNameLst>
                                          <p:attrName>fill.on</p:attrName>
                                        </p:attrNameLst>
                                      </p:cBhvr>
                                      <p:to>
                                        <p:strVal val="true"/>
                                      </p:to>
                                    </p:set>
                                  </p:childTnLst>
                                </p:cTn>
                              </p:par>
                              <p:par>
                                <p:cTn id="386" presetID="1" presetClass="emph" presetSubtype="2" fill="hold" nodeType="withEffect">
                                  <p:stCondLst>
                                    <p:cond delay="0"/>
                                  </p:stCondLst>
                                  <p:childTnLst>
                                    <p:animClr clrSpc="rgb" dir="cw">
                                      <p:cBhvr>
                                        <p:cTn id="387" dur="2000" fill="hold"/>
                                        <p:tgtEl>
                                          <p:spTgt spid="39116"/>
                                        </p:tgtEl>
                                        <p:attrNameLst>
                                          <p:attrName>fillcolor</p:attrName>
                                        </p:attrNameLst>
                                      </p:cBhvr>
                                      <p:to>
                                        <a:srgbClr val="FFCCFF"/>
                                      </p:to>
                                    </p:animClr>
                                    <p:set>
                                      <p:cBhvr>
                                        <p:cTn id="388" dur="2000" fill="hold"/>
                                        <p:tgtEl>
                                          <p:spTgt spid="39116"/>
                                        </p:tgtEl>
                                        <p:attrNameLst>
                                          <p:attrName>fill.type</p:attrName>
                                        </p:attrNameLst>
                                      </p:cBhvr>
                                      <p:to>
                                        <p:strVal val="solid"/>
                                      </p:to>
                                    </p:set>
                                    <p:set>
                                      <p:cBhvr>
                                        <p:cTn id="389" dur="2000" fill="hold"/>
                                        <p:tgtEl>
                                          <p:spTgt spid="39116"/>
                                        </p:tgtEl>
                                        <p:attrNameLst>
                                          <p:attrName>fill.on</p:attrName>
                                        </p:attrNameLst>
                                      </p:cBhvr>
                                      <p:to>
                                        <p:strVal val="true"/>
                                      </p:to>
                                    </p:set>
                                  </p:childTnLst>
                                </p:cTn>
                              </p:par>
                              <p:par>
                                <p:cTn id="390" presetID="1" presetClass="emph" presetSubtype="2" fill="hold" nodeType="withEffect">
                                  <p:stCondLst>
                                    <p:cond delay="0"/>
                                  </p:stCondLst>
                                  <p:childTnLst>
                                    <p:animClr clrSpc="rgb" dir="cw">
                                      <p:cBhvr>
                                        <p:cTn id="391" dur="2000" fill="hold"/>
                                        <p:tgtEl>
                                          <p:spTgt spid="39125"/>
                                        </p:tgtEl>
                                        <p:attrNameLst>
                                          <p:attrName>fillcolor</p:attrName>
                                        </p:attrNameLst>
                                      </p:cBhvr>
                                      <p:to>
                                        <a:srgbClr val="FFCCFF"/>
                                      </p:to>
                                    </p:animClr>
                                    <p:set>
                                      <p:cBhvr>
                                        <p:cTn id="392" dur="2000" fill="hold"/>
                                        <p:tgtEl>
                                          <p:spTgt spid="39125"/>
                                        </p:tgtEl>
                                        <p:attrNameLst>
                                          <p:attrName>fill.type</p:attrName>
                                        </p:attrNameLst>
                                      </p:cBhvr>
                                      <p:to>
                                        <p:strVal val="solid"/>
                                      </p:to>
                                    </p:set>
                                    <p:set>
                                      <p:cBhvr>
                                        <p:cTn id="393" dur="2000" fill="hold"/>
                                        <p:tgtEl>
                                          <p:spTgt spid="39125"/>
                                        </p:tgtEl>
                                        <p:attrNameLst>
                                          <p:attrName>fill.on</p:attrName>
                                        </p:attrNameLst>
                                      </p:cBhvr>
                                      <p:to>
                                        <p:strVal val="true"/>
                                      </p:to>
                                    </p:set>
                                  </p:childTnLst>
                                </p:cTn>
                              </p:par>
                            </p:childTnLst>
                          </p:cTn>
                        </p:par>
                      </p:childTnLst>
                    </p:cTn>
                  </p:par>
                </p:childTnLst>
              </p:cTn>
              <p:nextCondLst>
                <p:cond evt="onClick" delay="0">
                  <p:tgtEl>
                    <p:spTgt spid="39069"/>
                  </p:tgtEl>
                </p:cond>
              </p:nextCondLst>
            </p:seq>
            <p:seq concurrent="1" nextAc="seek">
              <p:cTn id="394" restart="whenNotActive" fill="hold" evtFilter="cancelBubble" nodeType="interactiveSeq">
                <p:stCondLst>
                  <p:cond evt="onClick" delay="0">
                    <p:tgtEl>
                      <p:spTgt spid="39061"/>
                    </p:tgtEl>
                  </p:cond>
                </p:stCondLst>
                <p:endSync evt="end" delay="0">
                  <p:rtn val="all"/>
                </p:endSync>
                <p:childTnLst>
                  <p:par>
                    <p:cTn id="395" fill="hold">
                      <p:stCondLst>
                        <p:cond delay="0"/>
                      </p:stCondLst>
                      <p:childTnLst>
                        <p:par>
                          <p:cTn id="396" fill="hold">
                            <p:stCondLst>
                              <p:cond delay="0"/>
                            </p:stCondLst>
                            <p:childTnLst>
                              <p:par>
                                <p:cTn id="397" presetID="21" presetClass="exit" presetSubtype="4" fill="hold" grpId="0" nodeType="clickEffect">
                                  <p:stCondLst>
                                    <p:cond delay="0"/>
                                  </p:stCondLst>
                                  <p:childTnLst>
                                    <p:animEffect transition="out" filter="wheel(4)">
                                      <p:cBhvr>
                                        <p:cTn id="398" dur="2000"/>
                                        <p:tgtEl>
                                          <p:spTgt spid="39126"/>
                                        </p:tgtEl>
                                      </p:cBhvr>
                                    </p:animEffect>
                                    <p:set>
                                      <p:cBhvr>
                                        <p:cTn id="399" dur="1" fill="hold">
                                          <p:stCondLst>
                                            <p:cond delay="1999"/>
                                          </p:stCondLst>
                                        </p:cTn>
                                        <p:tgtEl>
                                          <p:spTgt spid="39126"/>
                                        </p:tgtEl>
                                        <p:attrNameLst>
                                          <p:attrName>style.visibility</p:attrName>
                                        </p:attrNameLst>
                                      </p:cBhvr>
                                      <p:to>
                                        <p:strVal val="hidden"/>
                                      </p:to>
                                    </p:set>
                                  </p:childTnLst>
                                </p:cTn>
                              </p:par>
                              <p:par>
                                <p:cTn id="400" presetID="21" presetClass="exit" presetSubtype="4" fill="hold" grpId="0" nodeType="withEffect">
                                  <p:stCondLst>
                                    <p:cond delay="0"/>
                                  </p:stCondLst>
                                  <p:childTnLst>
                                    <p:animEffect transition="out" filter="wheel(4)">
                                      <p:cBhvr>
                                        <p:cTn id="401" dur="2000"/>
                                        <p:tgtEl>
                                          <p:spTgt spid="39116"/>
                                        </p:tgtEl>
                                      </p:cBhvr>
                                    </p:animEffect>
                                    <p:set>
                                      <p:cBhvr>
                                        <p:cTn id="402" dur="1" fill="hold">
                                          <p:stCondLst>
                                            <p:cond delay="1999"/>
                                          </p:stCondLst>
                                        </p:cTn>
                                        <p:tgtEl>
                                          <p:spTgt spid="39116"/>
                                        </p:tgtEl>
                                        <p:attrNameLst>
                                          <p:attrName>style.visibility</p:attrName>
                                        </p:attrNameLst>
                                      </p:cBhvr>
                                      <p:to>
                                        <p:strVal val="hidden"/>
                                      </p:to>
                                    </p:set>
                                  </p:childTnLst>
                                </p:cTn>
                              </p:par>
                              <p:par>
                                <p:cTn id="403" presetID="21" presetClass="exit" presetSubtype="4" fill="hold" grpId="0" nodeType="withEffect">
                                  <p:stCondLst>
                                    <p:cond delay="0"/>
                                  </p:stCondLst>
                                  <p:childTnLst>
                                    <p:animEffect transition="out" filter="wheel(4)">
                                      <p:cBhvr>
                                        <p:cTn id="404" dur="2000"/>
                                        <p:tgtEl>
                                          <p:spTgt spid="39125"/>
                                        </p:tgtEl>
                                      </p:cBhvr>
                                    </p:animEffect>
                                    <p:set>
                                      <p:cBhvr>
                                        <p:cTn id="405" dur="1" fill="hold">
                                          <p:stCondLst>
                                            <p:cond delay="1999"/>
                                          </p:stCondLst>
                                        </p:cTn>
                                        <p:tgtEl>
                                          <p:spTgt spid="39125"/>
                                        </p:tgtEl>
                                        <p:attrNameLst>
                                          <p:attrName>style.visibility</p:attrName>
                                        </p:attrNameLst>
                                      </p:cBhvr>
                                      <p:to>
                                        <p:strVal val="hidden"/>
                                      </p:to>
                                    </p:set>
                                  </p:childTnLst>
                                </p:cTn>
                              </p:par>
                            </p:childTnLst>
                          </p:cTn>
                        </p:par>
                      </p:childTnLst>
                    </p:cTn>
                  </p:par>
                </p:childTnLst>
              </p:cTn>
              <p:nextCondLst>
                <p:cond evt="onClick" delay="0">
                  <p:tgtEl>
                    <p:spTgt spid="39061"/>
                  </p:tgtEl>
                </p:cond>
              </p:nextCondLst>
            </p:seq>
            <p:seq concurrent="1" nextAc="seek">
              <p:cTn id="406" restart="whenNotActive" fill="hold" evtFilter="cancelBubble" nodeType="interactiveSeq">
                <p:stCondLst>
                  <p:cond evt="onClick" delay="0">
                    <p:tgtEl>
                      <p:spTgt spid="39070"/>
                    </p:tgtEl>
                  </p:cond>
                </p:stCondLst>
                <p:endSync evt="end" delay="0">
                  <p:rtn val="all"/>
                </p:endSync>
                <p:childTnLst>
                  <p:par>
                    <p:cTn id="407" fill="hold">
                      <p:stCondLst>
                        <p:cond delay="0"/>
                      </p:stCondLst>
                      <p:childTnLst>
                        <p:par>
                          <p:cTn id="408" fill="hold">
                            <p:stCondLst>
                              <p:cond delay="0"/>
                            </p:stCondLst>
                            <p:childTnLst>
                              <p:par>
                                <p:cTn id="409" presetID="1" presetClass="emph" presetSubtype="2" fill="hold" nodeType="clickEffect">
                                  <p:stCondLst>
                                    <p:cond delay="0"/>
                                  </p:stCondLst>
                                  <p:childTnLst>
                                    <p:animClr clrSpc="rgb" dir="cw">
                                      <p:cBhvr>
                                        <p:cTn id="410" dur="2000" fill="hold"/>
                                        <p:tgtEl>
                                          <p:spTgt spid="39084"/>
                                        </p:tgtEl>
                                        <p:attrNameLst>
                                          <p:attrName>fillcolor</p:attrName>
                                        </p:attrNameLst>
                                      </p:cBhvr>
                                      <p:to>
                                        <a:srgbClr val="FFCCFF"/>
                                      </p:to>
                                    </p:animClr>
                                    <p:set>
                                      <p:cBhvr>
                                        <p:cTn id="411" dur="2000" fill="hold"/>
                                        <p:tgtEl>
                                          <p:spTgt spid="39084"/>
                                        </p:tgtEl>
                                        <p:attrNameLst>
                                          <p:attrName>fill.type</p:attrName>
                                        </p:attrNameLst>
                                      </p:cBhvr>
                                      <p:to>
                                        <p:strVal val="solid"/>
                                      </p:to>
                                    </p:set>
                                    <p:set>
                                      <p:cBhvr>
                                        <p:cTn id="412" dur="2000" fill="hold"/>
                                        <p:tgtEl>
                                          <p:spTgt spid="39084"/>
                                        </p:tgtEl>
                                        <p:attrNameLst>
                                          <p:attrName>fill.on</p:attrName>
                                        </p:attrNameLst>
                                      </p:cBhvr>
                                      <p:to>
                                        <p:strVal val="true"/>
                                      </p:to>
                                    </p:set>
                                  </p:childTnLst>
                                </p:cTn>
                              </p:par>
                              <p:par>
                                <p:cTn id="413" presetID="1" presetClass="emph" presetSubtype="2" fill="hold" nodeType="withEffect">
                                  <p:stCondLst>
                                    <p:cond delay="0"/>
                                  </p:stCondLst>
                                  <p:childTnLst>
                                    <p:animClr clrSpc="rgb" dir="cw">
                                      <p:cBhvr>
                                        <p:cTn id="414" dur="2000" fill="hold"/>
                                        <p:tgtEl>
                                          <p:spTgt spid="39087"/>
                                        </p:tgtEl>
                                        <p:attrNameLst>
                                          <p:attrName>fillcolor</p:attrName>
                                        </p:attrNameLst>
                                      </p:cBhvr>
                                      <p:to>
                                        <a:srgbClr val="FFCCFF"/>
                                      </p:to>
                                    </p:animClr>
                                    <p:set>
                                      <p:cBhvr>
                                        <p:cTn id="415" dur="2000" fill="hold"/>
                                        <p:tgtEl>
                                          <p:spTgt spid="39087"/>
                                        </p:tgtEl>
                                        <p:attrNameLst>
                                          <p:attrName>fill.type</p:attrName>
                                        </p:attrNameLst>
                                      </p:cBhvr>
                                      <p:to>
                                        <p:strVal val="solid"/>
                                      </p:to>
                                    </p:set>
                                    <p:set>
                                      <p:cBhvr>
                                        <p:cTn id="416" dur="2000" fill="hold"/>
                                        <p:tgtEl>
                                          <p:spTgt spid="39087"/>
                                        </p:tgtEl>
                                        <p:attrNameLst>
                                          <p:attrName>fill.on</p:attrName>
                                        </p:attrNameLst>
                                      </p:cBhvr>
                                      <p:to>
                                        <p:strVal val="true"/>
                                      </p:to>
                                    </p:set>
                                  </p:childTnLst>
                                </p:cTn>
                              </p:par>
                              <p:par>
                                <p:cTn id="417" presetID="1" presetClass="emph" presetSubtype="2" fill="hold" nodeType="withEffect">
                                  <p:stCondLst>
                                    <p:cond delay="0"/>
                                  </p:stCondLst>
                                  <p:childTnLst>
                                    <p:animClr clrSpc="rgb" dir="cw">
                                      <p:cBhvr>
                                        <p:cTn id="418" dur="2000" fill="hold"/>
                                        <p:tgtEl>
                                          <p:spTgt spid="39086"/>
                                        </p:tgtEl>
                                        <p:attrNameLst>
                                          <p:attrName>fillcolor</p:attrName>
                                        </p:attrNameLst>
                                      </p:cBhvr>
                                      <p:to>
                                        <a:srgbClr val="FFCCFF"/>
                                      </p:to>
                                    </p:animClr>
                                    <p:set>
                                      <p:cBhvr>
                                        <p:cTn id="419" dur="2000" fill="hold"/>
                                        <p:tgtEl>
                                          <p:spTgt spid="39086"/>
                                        </p:tgtEl>
                                        <p:attrNameLst>
                                          <p:attrName>fill.type</p:attrName>
                                        </p:attrNameLst>
                                      </p:cBhvr>
                                      <p:to>
                                        <p:strVal val="solid"/>
                                      </p:to>
                                    </p:set>
                                    <p:set>
                                      <p:cBhvr>
                                        <p:cTn id="420" dur="2000" fill="hold"/>
                                        <p:tgtEl>
                                          <p:spTgt spid="39086"/>
                                        </p:tgtEl>
                                        <p:attrNameLst>
                                          <p:attrName>fill.on</p:attrName>
                                        </p:attrNameLst>
                                      </p:cBhvr>
                                      <p:to>
                                        <p:strVal val="true"/>
                                      </p:to>
                                    </p:set>
                                  </p:childTnLst>
                                </p:cTn>
                              </p:par>
                              <p:par>
                                <p:cTn id="421" presetID="1" presetClass="emph" presetSubtype="2" fill="hold" nodeType="withEffect">
                                  <p:stCondLst>
                                    <p:cond delay="0"/>
                                  </p:stCondLst>
                                  <p:childTnLst>
                                    <p:animClr clrSpc="rgb" dir="cw">
                                      <p:cBhvr>
                                        <p:cTn id="422" dur="2000" fill="hold"/>
                                        <p:tgtEl>
                                          <p:spTgt spid="39085"/>
                                        </p:tgtEl>
                                        <p:attrNameLst>
                                          <p:attrName>fillcolor</p:attrName>
                                        </p:attrNameLst>
                                      </p:cBhvr>
                                      <p:to>
                                        <a:srgbClr val="FFCCFF"/>
                                      </p:to>
                                    </p:animClr>
                                    <p:set>
                                      <p:cBhvr>
                                        <p:cTn id="423" dur="2000" fill="hold"/>
                                        <p:tgtEl>
                                          <p:spTgt spid="39085"/>
                                        </p:tgtEl>
                                        <p:attrNameLst>
                                          <p:attrName>fill.type</p:attrName>
                                        </p:attrNameLst>
                                      </p:cBhvr>
                                      <p:to>
                                        <p:strVal val="solid"/>
                                      </p:to>
                                    </p:set>
                                    <p:set>
                                      <p:cBhvr>
                                        <p:cTn id="424" dur="2000" fill="hold"/>
                                        <p:tgtEl>
                                          <p:spTgt spid="39085"/>
                                        </p:tgtEl>
                                        <p:attrNameLst>
                                          <p:attrName>fill.on</p:attrName>
                                        </p:attrNameLst>
                                      </p:cBhvr>
                                      <p:to>
                                        <p:strVal val="true"/>
                                      </p:to>
                                    </p:set>
                                  </p:childTnLst>
                                </p:cTn>
                              </p:par>
                              <p:par>
                                <p:cTn id="425" presetID="1" presetClass="emph" presetSubtype="2" fill="hold" nodeType="withEffect">
                                  <p:stCondLst>
                                    <p:cond delay="0"/>
                                  </p:stCondLst>
                                  <p:childTnLst>
                                    <p:animClr clrSpc="rgb" dir="cw">
                                      <p:cBhvr>
                                        <p:cTn id="426" dur="2000" fill="hold"/>
                                        <p:tgtEl>
                                          <p:spTgt spid="39092"/>
                                        </p:tgtEl>
                                        <p:attrNameLst>
                                          <p:attrName>fillcolor</p:attrName>
                                        </p:attrNameLst>
                                      </p:cBhvr>
                                      <p:to>
                                        <a:srgbClr val="FFCCFF"/>
                                      </p:to>
                                    </p:animClr>
                                    <p:set>
                                      <p:cBhvr>
                                        <p:cTn id="427" dur="2000" fill="hold"/>
                                        <p:tgtEl>
                                          <p:spTgt spid="39092"/>
                                        </p:tgtEl>
                                        <p:attrNameLst>
                                          <p:attrName>fill.type</p:attrName>
                                        </p:attrNameLst>
                                      </p:cBhvr>
                                      <p:to>
                                        <p:strVal val="solid"/>
                                      </p:to>
                                    </p:set>
                                    <p:set>
                                      <p:cBhvr>
                                        <p:cTn id="428" dur="2000" fill="hold"/>
                                        <p:tgtEl>
                                          <p:spTgt spid="39092"/>
                                        </p:tgtEl>
                                        <p:attrNameLst>
                                          <p:attrName>fill.on</p:attrName>
                                        </p:attrNameLst>
                                      </p:cBhvr>
                                      <p:to>
                                        <p:strVal val="true"/>
                                      </p:to>
                                    </p:set>
                                  </p:childTnLst>
                                </p:cTn>
                              </p:par>
                              <p:par>
                                <p:cTn id="429" presetID="1" presetClass="emph" presetSubtype="2" fill="hold" nodeType="withEffect">
                                  <p:stCondLst>
                                    <p:cond delay="0"/>
                                  </p:stCondLst>
                                  <p:childTnLst>
                                    <p:animClr clrSpc="rgb" dir="cw">
                                      <p:cBhvr>
                                        <p:cTn id="430" dur="2000" fill="hold"/>
                                        <p:tgtEl>
                                          <p:spTgt spid="39091"/>
                                        </p:tgtEl>
                                        <p:attrNameLst>
                                          <p:attrName>fillcolor</p:attrName>
                                        </p:attrNameLst>
                                      </p:cBhvr>
                                      <p:to>
                                        <a:srgbClr val="FFCCFF"/>
                                      </p:to>
                                    </p:animClr>
                                    <p:set>
                                      <p:cBhvr>
                                        <p:cTn id="431" dur="2000" fill="hold"/>
                                        <p:tgtEl>
                                          <p:spTgt spid="39091"/>
                                        </p:tgtEl>
                                        <p:attrNameLst>
                                          <p:attrName>fill.type</p:attrName>
                                        </p:attrNameLst>
                                      </p:cBhvr>
                                      <p:to>
                                        <p:strVal val="solid"/>
                                      </p:to>
                                    </p:set>
                                    <p:set>
                                      <p:cBhvr>
                                        <p:cTn id="432" dur="2000" fill="hold"/>
                                        <p:tgtEl>
                                          <p:spTgt spid="39091"/>
                                        </p:tgtEl>
                                        <p:attrNameLst>
                                          <p:attrName>fill.on</p:attrName>
                                        </p:attrNameLst>
                                      </p:cBhvr>
                                      <p:to>
                                        <p:strVal val="true"/>
                                      </p:to>
                                    </p:set>
                                  </p:childTnLst>
                                </p:cTn>
                              </p:par>
                            </p:childTnLst>
                          </p:cTn>
                        </p:par>
                      </p:childTnLst>
                    </p:cTn>
                  </p:par>
                </p:childTnLst>
              </p:cTn>
              <p:nextCondLst>
                <p:cond evt="onClick" delay="0">
                  <p:tgtEl>
                    <p:spTgt spid="39070"/>
                  </p:tgtEl>
                </p:cond>
              </p:nextCondLst>
            </p:seq>
            <p:seq concurrent="1" nextAc="seek">
              <p:cTn id="433" restart="whenNotActive" fill="hold" evtFilter="cancelBubble" nodeType="interactiveSeq">
                <p:stCondLst>
                  <p:cond evt="onClick" delay="0">
                    <p:tgtEl>
                      <p:spTgt spid="39062"/>
                    </p:tgtEl>
                  </p:cond>
                </p:stCondLst>
                <p:endSync evt="end" delay="0">
                  <p:rtn val="all"/>
                </p:endSync>
                <p:childTnLst>
                  <p:par>
                    <p:cTn id="434" fill="hold">
                      <p:stCondLst>
                        <p:cond delay="0"/>
                      </p:stCondLst>
                      <p:childTnLst>
                        <p:par>
                          <p:cTn id="435" fill="hold">
                            <p:stCondLst>
                              <p:cond delay="0"/>
                            </p:stCondLst>
                            <p:childTnLst>
                              <p:par>
                                <p:cTn id="436" presetID="21" presetClass="exit" presetSubtype="4" fill="hold" grpId="0" nodeType="clickEffect">
                                  <p:stCondLst>
                                    <p:cond delay="0"/>
                                  </p:stCondLst>
                                  <p:childTnLst>
                                    <p:animEffect transition="out" filter="wheel(4)">
                                      <p:cBhvr>
                                        <p:cTn id="437" dur="2000"/>
                                        <p:tgtEl>
                                          <p:spTgt spid="39084"/>
                                        </p:tgtEl>
                                      </p:cBhvr>
                                    </p:animEffect>
                                    <p:set>
                                      <p:cBhvr>
                                        <p:cTn id="438" dur="1" fill="hold">
                                          <p:stCondLst>
                                            <p:cond delay="1999"/>
                                          </p:stCondLst>
                                        </p:cTn>
                                        <p:tgtEl>
                                          <p:spTgt spid="39084"/>
                                        </p:tgtEl>
                                        <p:attrNameLst>
                                          <p:attrName>style.visibility</p:attrName>
                                        </p:attrNameLst>
                                      </p:cBhvr>
                                      <p:to>
                                        <p:strVal val="hidden"/>
                                      </p:to>
                                    </p:set>
                                  </p:childTnLst>
                                </p:cTn>
                              </p:par>
                              <p:par>
                                <p:cTn id="439" presetID="21" presetClass="exit" presetSubtype="4" fill="hold" grpId="1" nodeType="withEffect">
                                  <p:stCondLst>
                                    <p:cond delay="0"/>
                                  </p:stCondLst>
                                  <p:childTnLst>
                                    <p:animEffect transition="out" filter="wheel(4)">
                                      <p:cBhvr>
                                        <p:cTn id="440" dur="2000"/>
                                        <p:tgtEl>
                                          <p:spTgt spid="39087"/>
                                        </p:tgtEl>
                                      </p:cBhvr>
                                    </p:animEffect>
                                    <p:set>
                                      <p:cBhvr>
                                        <p:cTn id="441" dur="1" fill="hold">
                                          <p:stCondLst>
                                            <p:cond delay="1999"/>
                                          </p:stCondLst>
                                        </p:cTn>
                                        <p:tgtEl>
                                          <p:spTgt spid="39087"/>
                                        </p:tgtEl>
                                        <p:attrNameLst>
                                          <p:attrName>style.visibility</p:attrName>
                                        </p:attrNameLst>
                                      </p:cBhvr>
                                      <p:to>
                                        <p:strVal val="hidden"/>
                                      </p:to>
                                    </p:set>
                                  </p:childTnLst>
                                </p:cTn>
                              </p:par>
                              <p:par>
                                <p:cTn id="442" presetID="21" presetClass="exit" presetSubtype="4" fill="hold" grpId="0" nodeType="withEffect">
                                  <p:stCondLst>
                                    <p:cond delay="0"/>
                                  </p:stCondLst>
                                  <p:childTnLst>
                                    <p:animEffect transition="out" filter="wheel(4)">
                                      <p:cBhvr>
                                        <p:cTn id="443" dur="2000"/>
                                        <p:tgtEl>
                                          <p:spTgt spid="39086"/>
                                        </p:tgtEl>
                                      </p:cBhvr>
                                    </p:animEffect>
                                    <p:set>
                                      <p:cBhvr>
                                        <p:cTn id="444" dur="1" fill="hold">
                                          <p:stCondLst>
                                            <p:cond delay="1999"/>
                                          </p:stCondLst>
                                        </p:cTn>
                                        <p:tgtEl>
                                          <p:spTgt spid="39086"/>
                                        </p:tgtEl>
                                        <p:attrNameLst>
                                          <p:attrName>style.visibility</p:attrName>
                                        </p:attrNameLst>
                                      </p:cBhvr>
                                      <p:to>
                                        <p:strVal val="hidden"/>
                                      </p:to>
                                    </p:set>
                                  </p:childTnLst>
                                </p:cTn>
                              </p:par>
                              <p:par>
                                <p:cTn id="445" presetID="21" presetClass="exit" presetSubtype="4" fill="hold" grpId="0" nodeType="withEffect">
                                  <p:stCondLst>
                                    <p:cond delay="0"/>
                                  </p:stCondLst>
                                  <p:childTnLst>
                                    <p:animEffect transition="out" filter="wheel(4)">
                                      <p:cBhvr>
                                        <p:cTn id="446" dur="2000"/>
                                        <p:tgtEl>
                                          <p:spTgt spid="39085"/>
                                        </p:tgtEl>
                                      </p:cBhvr>
                                    </p:animEffect>
                                    <p:set>
                                      <p:cBhvr>
                                        <p:cTn id="447" dur="1" fill="hold">
                                          <p:stCondLst>
                                            <p:cond delay="1999"/>
                                          </p:stCondLst>
                                        </p:cTn>
                                        <p:tgtEl>
                                          <p:spTgt spid="39085"/>
                                        </p:tgtEl>
                                        <p:attrNameLst>
                                          <p:attrName>style.visibility</p:attrName>
                                        </p:attrNameLst>
                                      </p:cBhvr>
                                      <p:to>
                                        <p:strVal val="hidden"/>
                                      </p:to>
                                    </p:set>
                                  </p:childTnLst>
                                </p:cTn>
                              </p:par>
                              <p:par>
                                <p:cTn id="448" presetID="21" presetClass="exit" presetSubtype="4" fill="hold" grpId="0" nodeType="withEffect">
                                  <p:stCondLst>
                                    <p:cond delay="0"/>
                                  </p:stCondLst>
                                  <p:childTnLst>
                                    <p:animEffect transition="out" filter="wheel(4)">
                                      <p:cBhvr>
                                        <p:cTn id="449" dur="2000"/>
                                        <p:tgtEl>
                                          <p:spTgt spid="39092"/>
                                        </p:tgtEl>
                                      </p:cBhvr>
                                    </p:animEffect>
                                    <p:set>
                                      <p:cBhvr>
                                        <p:cTn id="450" dur="1" fill="hold">
                                          <p:stCondLst>
                                            <p:cond delay="1999"/>
                                          </p:stCondLst>
                                        </p:cTn>
                                        <p:tgtEl>
                                          <p:spTgt spid="39092"/>
                                        </p:tgtEl>
                                        <p:attrNameLst>
                                          <p:attrName>style.visibility</p:attrName>
                                        </p:attrNameLst>
                                      </p:cBhvr>
                                      <p:to>
                                        <p:strVal val="hidden"/>
                                      </p:to>
                                    </p:set>
                                  </p:childTnLst>
                                </p:cTn>
                              </p:par>
                              <p:par>
                                <p:cTn id="451" presetID="21" presetClass="exit" presetSubtype="4" fill="hold" grpId="0" nodeType="withEffect">
                                  <p:stCondLst>
                                    <p:cond delay="0"/>
                                  </p:stCondLst>
                                  <p:childTnLst>
                                    <p:animEffect transition="out" filter="wheel(4)">
                                      <p:cBhvr>
                                        <p:cTn id="452" dur="2000"/>
                                        <p:tgtEl>
                                          <p:spTgt spid="39091"/>
                                        </p:tgtEl>
                                      </p:cBhvr>
                                    </p:animEffect>
                                    <p:set>
                                      <p:cBhvr>
                                        <p:cTn id="453" dur="1" fill="hold">
                                          <p:stCondLst>
                                            <p:cond delay="1999"/>
                                          </p:stCondLst>
                                        </p:cTn>
                                        <p:tgtEl>
                                          <p:spTgt spid="39091"/>
                                        </p:tgtEl>
                                        <p:attrNameLst>
                                          <p:attrName>style.visibility</p:attrName>
                                        </p:attrNameLst>
                                      </p:cBhvr>
                                      <p:to>
                                        <p:strVal val="hidden"/>
                                      </p:to>
                                    </p:set>
                                  </p:childTnLst>
                                </p:cTn>
                              </p:par>
                            </p:childTnLst>
                          </p:cTn>
                        </p:par>
                      </p:childTnLst>
                    </p:cTn>
                  </p:par>
                </p:childTnLst>
              </p:cTn>
              <p:nextCondLst>
                <p:cond evt="onClick" delay="0">
                  <p:tgtEl>
                    <p:spTgt spid="39062"/>
                  </p:tgtEl>
                </p:cond>
              </p:nextCondLst>
            </p:seq>
          </p:childTnLst>
        </p:cTn>
      </p:par>
    </p:tnLst>
    <p:bldLst>
      <p:bldP spid="39076" grpId="0" animBg="1"/>
      <p:bldP spid="39076" grpId="1" animBg="1"/>
      <p:bldP spid="39079" grpId="0" animBg="1"/>
      <p:bldP spid="39080" grpId="0" animBg="1"/>
      <p:bldP spid="39080" grpId="1" animBg="1"/>
      <p:bldP spid="39080" grpId="2" animBg="1"/>
      <p:bldP spid="39081" grpId="0" animBg="1"/>
      <p:bldP spid="39082" grpId="0" animBg="1"/>
      <p:bldP spid="39083" grpId="0" animBg="1"/>
      <p:bldP spid="39084" grpId="0" animBg="1"/>
      <p:bldP spid="39085" grpId="0" animBg="1"/>
      <p:bldP spid="39086" grpId="0" animBg="1"/>
      <p:bldP spid="39087" grpId="0" animBg="1"/>
      <p:bldP spid="39087" grpId="1" animBg="1"/>
      <p:bldP spid="39088" grpId="0" animBg="1"/>
      <p:bldP spid="39089" grpId="0" animBg="1"/>
      <p:bldP spid="39089" grpId="1" animBg="1"/>
      <p:bldP spid="39089" grpId="2" animBg="1"/>
      <p:bldP spid="39090" grpId="0" animBg="1"/>
      <p:bldP spid="39091" grpId="0" animBg="1"/>
      <p:bldP spid="39092" grpId="0" animBg="1"/>
      <p:bldP spid="39093" grpId="0" animBg="1"/>
      <p:bldP spid="39094" grpId="0" animBg="1"/>
      <p:bldP spid="39095" grpId="0" animBg="1"/>
      <p:bldP spid="39096" grpId="0" animBg="1"/>
      <p:bldP spid="39097" grpId="0" animBg="1"/>
      <p:bldP spid="39098" grpId="0" animBg="1"/>
      <p:bldP spid="39099" grpId="0" animBg="1"/>
      <p:bldP spid="39100" grpId="0" animBg="1"/>
      <p:bldP spid="39100" grpId="1" animBg="1"/>
      <p:bldP spid="39100" grpId="2" animBg="1"/>
      <p:bldP spid="39101" grpId="0" animBg="1"/>
      <p:bldP spid="39102" grpId="0" animBg="1"/>
      <p:bldP spid="39103" grpId="0" animBg="1"/>
      <p:bldP spid="39104" grpId="0" animBg="1"/>
      <p:bldP spid="39105" grpId="0" animBg="1"/>
      <p:bldP spid="39106" grpId="0" animBg="1"/>
      <p:bldP spid="39106" grpId="1" animBg="1"/>
      <p:bldP spid="39106" grpId="2" animBg="1"/>
      <p:bldP spid="39107" grpId="0" animBg="1"/>
      <p:bldP spid="39108" grpId="0" animBg="1"/>
      <p:bldP spid="39109" grpId="0" animBg="1"/>
      <p:bldP spid="39110" grpId="0" animBg="1"/>
      <p:bldP spid="39111" grpId="0" animBg="1"/>
      <p:bldP spid="39112" grpId="0" animBg="1"/>
      <p:bldP spid="39112" grpId="1" animBg="1"/>
      <p:bldP spid="39112" grpId="2" animBg="1"/>
      <p:bldP spid="39113" grpId="0" animBg="1"/>
      <p:bldP spid="39114" grpId="0" animBg="1"/>
      <p:bldP spid="39115" grpId="0" animBg="1"/>
      <p:bldP spid="39116" grpId="0" animBg="1"/>
      <p:bldP spid="39117" grpId="0" animBg="1"/>
      <p:bldP spid="39118" grpId="0" animBg="1"/>
      <p:bldP spid="39119" grpId="0" animBg="1"/>
      <p:bldP spid="39120" grpId="0" animBg="1"/>
      <p:bldP spid="39121" grpId="0" animBg="1"/>
      <p:bldP spid="39122" grpId="0" animBg="1"/>
      <p:bldP spid="39123" grpId="0" animBg="1"/>
      <p:bldP spid="39124" grpId="0" animBg="1"/>
      <p:bldP spid="39125" grpId="0" animBg="1"/>
      <p:bldP spid="39126" grpId="0" animBg="1"/>
      <p:bldP spid="391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icture4"/>
          <p:cNvPicPr>
            <a:picLocks noChangeAspect="1" noChangeArrowheads="1"/>
          </p:cNvPicPr>
          <p:nvPr/>
        </p:nvPicPr>
        <p:blipFill>
          <a:blip r:embed="rId2"/>
          <a:srcRect/>
          <a:stretch>
            <a:fillRect/>
          </a:stretch>
        </p:blipFill>
        <p:spPr bwMode="auto">
          <a:xfrm>
            <a:off x="609600" y="0"/>
            <a:ext cx="1143000" cy="914400"/>
          </a:xfrm>
          <a:prstGeom prst="rect">
            <a:avLst/>
          </a:prstGeom>
          <a:noFill/>
        </p:spPr>
      </p:pic>
      <p:sp>
        <p:nvSpPr>
          <p:cNvPr id="39940" name="Rectangle 4"/>
          <p:cNvSpPr>
            <a:spLocks noGrp="1" noRot="1" noChangeArrowheads="1"/>
          </p:cNvSpPr>
          <p:nvPr>
            <p:ph idx="1"/>
          </p:nvPr>
        </p:nvSpPr>
        <p:spPr>
          <a:xfrm>
            <a:off x="838200" y="2362200"/>
            <a:ext cx="7443788" cy="2209800"/>
          </a:xfrm>
        </p:spPr>
        <p:txBody>
          <a:bodyPr>
            <a:normAutofit lnSpcReduction="10000"/>
          </a:bodyPr>
          <a:lstStyle/>
          <a:p>
            <a:pPr>
              <a:buFont typeface="Wingdings" pitchFamily="2" charset="2"/>
              <a:buNone/>
            </a:pPr>
            <a:r>
              <a:rPr lang="en-US" sz="3600"/>
              <a:t>  Tên một tỉnh ở miền Trung có thắng cảnh được UNESCO công nhận là di sản thiên nhiên thế giới.</a:t>
            </a:r>
          </a:p>
        </p:txBody>
      </p:sp>
      <p:sp>
        <p:nvSpPr>
          <p:cNvPr id="39939" name="Rectangle 3"/>
          <p:cNvSpPr>
            <a:spLocks noGrp="1" noRot="1" noChangeArrowheads="1"/>
          </p:cNvSpPr>
          <p:nvPr>
            <p:ph type="title"/>
          </p:nvPr>
        </p:nvSpPr>
        <p:spPr>
          <a:xfrm>
            <a:off x="549275" y="304800"/>
            <a:ext cx="8061325" cy="1431925"/>
          </a:xfrm>
        </p:spPr>
        <p:txBody>
          <a:bodyPr/>
          <a:lstStyle/>
          <a:p>
            <a:r>
              <a:rPr lang="en-US" sz="3600"/>
              <a:t>Câu 1: Ô chữ gồm có 9 chữ cái</a:t>
            </a:r>
          </a:p>
        </p:txBody>
      </p:sp>
      <p:sp>
        <p:nvSpPr>
          <p:cNvPr id="39941" name="Rectangle 5"/>
          <p:cNvSpPr>
            <a:spLocks noChangeArrowheads="1"/>
          </p:cNvSpPr>
          <p:nvPr/>
        </p:nvSpPr>
        <p:spPr bwMode="auto">
          <a:xfrm>
            <a:off x="457200" y="2149475"/>
            <a:ext cx="8153400" cy="2559050"/>
          </a:xfrm>
          <a:prstGeom prst="rect">
            <a:avLst/>
          </a:prstGeom>
          <a:noFill/>
          <a:ln w="57150" cmpd="thinThick">
            <a:solidFill>
              <a:srgbClr val="9900FF"/>
            </a:solidFill>
            <a:miter lim="800000"/>
            <a:headEnd/>
            <a:tailEnd/>
          </a:ln>
          <a:effectLst/>
        </p:spPr>
        <p:txBody>
          <a:bodyPr wrap="none" anchor="ctr"/>
          <a:lstStyle/>
          <a:p>
            <a:endParaRPr lang="en-US"/>
          </a:p>
        </p:txBody>
      </p:sp>
      <p:pic>
        <p:nvPicPr>
          <p:cNvPr id="39942" name="Picture 6" descr="Picture3">
            <a:hlinkClick r:id="rId3" action="ppaction://hlinksldjump"/>
          </p:cNvPr>
          <p:cNvPicPr>
            <a:picLocks noChangeAspect="1" noChangeArrowheads="1" noCrop="1"/>
          </p:cNvPicPr>
          <p:nvPr/>
        </p:nvPicPr>
        <p:blipFill>
          <a:blip r:embed="rId4"/>
          <a:srcRect/>
          <a:stretch>
            <a:fillRect/>
          </a:stretch>
        </p:blipFill>
        <p:spPr bwMode="auto">
          <a:xfrm>
            <a:off x="7315200" y="990600"/>
            <a:ext cx="952500" cy="952500"/>
          </a:xfrm>
          <a:prstGeom prst="rect">
            <a:avLst/>
          </a:prstGeom>
          <a:noFill/>
        </p:spPr>
      </p:pic>
      <p:sp>
        <p:nvSpPr>
          <p:cNvPr id="39943" name="Rectangle 7"/>
          <p:cNvSpPr>
            <a:spLocks noChangeArrowheads="1"/>
          </p:cNvSpPr>
          <p:nvPr/>
        </p:nvSpPr>
        <p:spPr bwMode="auto">
          <a:xfrm>
            <a:off x="4114800" y="4800600"/>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39944" name="Rectangle 8"/>
          <p:cNvSpPr>
            <a:spLocks noChangeArrowheads="1"/>
          </p:cNvSpPr>
          <p:nvPr/>
        </p:nvSpPr>
        <p:spPr bwMode="auto">
          <a:xfrm>
            <a:off x="7040563" y="4800600"/>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39945" name="Rectangle 9"/>
          <p:cNvSpPr>
            <a:spLocks noChangeArrowheads="1"/>
          </p:cNvSpPr>
          <p:nvPr/>
        </p:nvSpPr>
        <p:spPr bwMode="auto">
          <a:xfrm>
            <a:off x="1189038" y="4800600"/>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39946" name="Rectangle 10"/>
          <p:cNvSpPr>
            <a:spLocks noChangeArrowheads="1"/>
          </p:cNvSpPr>
          <p:nvPr/>
        </p:nvSpPr>
        <p:spPr bwMode="auto">
          <a:xfrm>
            <a:off x="1920875" y="4800600"/>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39947" name="Rectangle 11"/>
          <p:cNvSpPr>
            <a:spLocks noChangeArrowheads="1"/>
          </p:cNvSpPr>
          <p:nvPr/>
        </p:nvSpPr>
        <p:spPr bwMode="auto">
          <a:xfrm>
            <a:off x="2651125" y="4800600"/>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39948" name="Rectangle 12"/>
          <p:cNvSpPr>
            <a:spLocks noChangeArrowheads="1"/>
          </p:cNvSpPr>
          <p:nvPr/>
        </p:nvSpPr>
        <p:spPr bwMode="auto">
          <a:xfrm>
            <a:off x="3382963" y="4800600"/>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39949" name="Rectangle 13"/>
          <p:cNvSpPr>
            <a:spLocks noChangeArrowheads="1"/>
          </p:cNvSpPr>
          <p:nvPr/>
        </p:nvSpPr>
        <p:spPr bwMode="auto">
          <a:xfrm>
            <a:off x="4846638" y="4800600"/>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39950" name="Rectangle 14"/>
          <p:cNvSpPr>
            <a:spLocks noChangeArrowheads="1"/>
          </p:cNvSpPr>
          <p:nvPr/>
        </p:nvSpPr>
        <p:spPr bwMode="auto">
          <a:xfrm>
            <a:off x="5578475" y="4800600"/>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39951" name="Rectangle 15"/>
          <p:cNvSpPr>
            <a:spLocks noChangeArrowheads="1"/>
          </p:cNvSpPr>
          <p:nvPr/>
        </p:nvSpPr>
        <p:spPr bwMode="auto">
          <a:xfrm>
            <a:off x="6308725" y="4800600"/>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p:cTn id="7" dur="1000" fill="hold"/>
                                        <p:tgtEl>
                                          <p:spTgt spid="39939"/>
                                        </p:tgtEl>
                                        <p:attrNameLst>
                                          <p:attrName>ppt_w</p:attrName>
                                        </p:attrNameLst>
                                      </p:cBhvr>
                                      <p:tavLst>
                                        <p:tav tm="0">
                                          <p:val>
                                            <p:fltVal val="0"/>
                                          </p:val>
                                        </p:tav>
                                        <p:tav tm="100000">
                                          <p:val>
                                            <p:strVal val="#ppt_w"/>
                                          </p:val>
                                        </p:tav>
                                      </p:tavLst>
                                    </p:anim>
                                    <p:anim calcmode="lin" valueType="num">
                                      <p:cBhvr>
                                        <p:cTn id="8" dur="1000" fill="hold"/>
                                        <p:tgtEl>
                                          <p:spTgt spid="39939"/>
                                        </p:tgtEl>
                                        <p:attrNameLst>
                                          <p:attrName>ppt_h</p:attrName>
                                        </p:attrNameLst>
                                      </p:cBhvr>
                                      <p:tavLst>
                                        <p:tav tm="0">
                                          <p:val>
                                            <p:fltVal val="0"/>
                                          </p:val>
                                        </p:tav>
                                        <p:tav tm="100000">
                                          <p:val>
                                            <p:strVal val="#ppt_h"/>
                                          </p:val>
                                        </p:tav>
                                      </p:tavLst>
                                    </p:anim>
                                    <p:anim calcmode="lin" valueType="num">
                                      <p:cBhvr>
                                        <p:cTn id="9" dur="1000" fill="hold"/>
                                        <p:tgtEl>
                                          <p:spTgt spid="3993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93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39940">
                                            <p:txEl>
                                              <p:pRg st="0" end="0"/>
                                            </p:txEl>
                                          </p:spTgt>
                                        </p:tgtEl>
                                        <p:attrNameLst>
                                          <p:attrName>style.visibility</p:attrName>
                                        </p:attrNameLst>
                                      </p:cBhvr>
                                      <p:to>
                                        <p:strVal val="visible"/>
                                      </p:to>
                                    </p:set>
                                    <p:anim calcmode="lin" valueType="num">
                                      <p:cBhvr additive="base">
                                        <p:cTn id="14" dur="3000" fill="hold"/>
                                        <p:tgtEl>
                                          <p:spTgt spid="39940">
                                            <p:txEl>
                                              <p:pRg st="0" end="0"/>
                                            </p:txEl>
                                          </p:spTgt>
                                        </p:tgtEl>
                                        <p:attrNameLst>
                                          <p:attrName>ppt_x</p:attrName>
                                        </p:attrNameLst>
                                      </p:cBhvr>
                                      <p:tavLst>
                                        <p:tav tm="0">
                                          <p:val>
                                            <p:strVal val="#ppt_x"/>
                                          </p:val>
                                        </p:tav>
                                        <p:tav tm="100000">
                                          <p:val>
                                            <p:strVal val="#ppt_x"/>
                                          </p:val>
                                        </p:tav>
                                      </p:tavLst>
                                    </p:anim>
                                    <p:anim calcmode="lin" valueType="num">
                                      <p:cBhvr additive="base">
                                        <p:cTn id="15" dur="3000" fill="hold"/>
                                        <p:tgtEl>
                                          <p:spTgt spid="39940">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4000"/>
                            </p:stCondLst>
                            <p:childTnLst>
                              <p:par>
                                <p:cTn id="17" presetID="20" presetClass="entr" presetSubtype="0" fill="hold" grpId="0" nodeType="afterEffect">
                                  <p:stCondLst>
                                    <p:cond delay="0"/>
                                  </p:stCondLst>
                                  <p:childTnLst>
                                    <p:set>
                                      <p:cBhvr>
                                        <p:cTn id="18" dur="1" fill="hold">
                                          <p:stCondLst>
                                            <p:cond delay="0"/>
                                          </p:stCondLst>
                                        </p:cTn>
                                        <p:tgtEl>
                                          <p:spTgt spid="39941"/>
                                        </p:tgtEl>
                                        <p:attrNameLst>
                                          <p:attrName>style.visibility</p:attrName>
                                        </p:attrNameLst>
                                      </p:cBhvr>
                                      <p:to>
                                        <p:strVal val="visible"/>
                                      </p:to>
                                    </p:set>
                                    <p:animEffect transition="in" filter="wedge">
                                      <p:cBhvr>
                                        <p:cTn id="19" dur="2000"/>
                                        <p:tgtEl>
                                          <p:spTgt spid="39941"/>
                                        </p:tgtEl>
                                      </p:cBhvr>
                                    </p:animEffect>
                                  </p:childTnLst>
                                </p:cTn>
                              </p:par>
                              <p:par>
                                <p:cTn id="20" presetID="1" presetClass="emph" presetSubtype="2" fill="hold" nodeType="withEffect">
                                  <p:stCondLst>
                                    <p:cond delay="0"/>
                                  </p:stCondLst>
                                  <p:childTnLst>
                                    <p:animClr clrSpc="rgb" dir="cw">
                                      <p:cBhvr>
                                        <p:cTn id="21" dur="2000" fill="hold"/>
                                        <p:tgtEl>
                                          <p:spTgt spid="39945"/>
                                        </p:tgtEl>
                                        <p:attrNameLst>
                                          <p:attrName>fillcolor</p:attrName>
                                        </p:attrNameLst>
                                      </p:cBhvr>
                                      <p:to>
                                        <a:srgbClr val="FF66CC"/>
                                      </p:to>
                                    </p:animClr>
                                    <p:set>
                                      <p:cBhvr>
                                        <p:cTn id="22" dur="2000" fill="hold"/>
                                        <p:tgtEl>
                                          <p:spTgt spid="39945"/>
                                        </p:tgtEl>
                                        <p:attrNameLst>
                                          <p:attrName>fill.type</p:attrName>
                                        </p:attrNameLst>
                                      </p:cBhvr>
                                      <p:to>
                                        <p:strVal val="solid"/>
                                      </p:to>
                                    </p:set>
                                    <p:set>
                                      <p:cBhvr>
                                        <p:cTn id="23" dur="2000" fill="hold"/>
                                        <p:tgtEl>
                                          <p:spTgt spid="39945"/>
                                        </p:tgtEl>
                                        <p:attrNameLst>
                                          <p:attrName>fill.on</p:attrName>
                                        </p:attrNameLst>
                                      </p:cBhvr>
                                      <p:to>
                                        <p:strVal val="true"/>
                                      </p:to>
                                    </p:set>
                                  </p:childTnLst>
                                </p:cTn>
                              </p:par>
                              <p:par>
                                <p:cTn id="24" presetID="1" presetClass="emph" presetSubtype="2" fill="hold" nodeType="withEffect">
                                  <p:stCondLst>
                                    <p:cond delay="0"/>
                                  </p:stCondLst>
                                  <p:childTnLst>
                                    <p:animClr clrSpc="rgb" dir="cw">
                                      <p:cBhvr>
                                        <p:cTn id="25" dur="2000" fill="hold"/>
                                        <p:tgtEl>
                                          <p:spTgt spid="39946"/>
                                        </p:tgtEl>
                                        <p:attrNameLst>
                                          <p:attrName>fillcolor</p:attrName>
                                        </p:attrNameLst>
                                      </p:cBhvr>
                                      <p:to>
                                        <a:srgbClr val="FF66CC"/>
                                      </p:to>
                                    </p:animClr>
                                    <p:set>
                                      <p:cBhvr>
                                        <p:cTn id="26" dur="2000" fill="hold"/>
                                        <p:tgtEl>
                                          <p:spTgt spid="39946"/>
                                        </p:tgtEl>
                                        <p:attrNameLst>
                                          <p:attrName>fill.type</p:attrName>
                                        </p:attrNameLst>
                                      </p:cBhvr>
                                      <p:to>
                                        <p:strVal val="solid"/>
                                      </p:to>
                                    </p:set>
                                    <p:set>
                                      <p:cBhvr>
                                        <p:cTn id="27" dur="2000" fill="hold"/>
                                        <p:tgtEl>
                                          <p:spTgt spid="39946"/>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2000" fill="hold"/>
                                        <p:tgtEl>
                                          <p:spTgt spid="39947"/>
                                        </p:tgtEl>
                                        <p:attrNameLst>
                                          <p:attrName>fillcolor</p:attrName>
                                        </p:attrNameLst>
                                      </p:cBhvr>
                                      <p:to>
                                        <a:srgbClr val="FF66CC"/>
                                      </p:to>
                                    </p:animClr>
                                    <p:set>
                                      <p:cBhvr>
                                        <p:cTn id="30" dur="2000" fill="hold"/>
                                        <p:tgtEl>
                                          <p:spTgt spid="39947"/>
                                        </p:tgtEl>
                                        <p:attrNameLst>
                                          <p:attrName>fill.type</p:attrName>
                                        </p:attrNameLst>
                                      </p:cBhvr>
                                      <p:to>
                                        <p:strVal val="solid"/>
                                      </p:to>
                                    </p:set>
                                    <p:set>
                                      <p:cBhvr>
                                        <p:cTn id="31" dur="2000" fill="hold"/>
                                        <p:tgtEl>
                                          <p:spTgt spid="39947"/>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2000" fill="hold"/>
                                        <p:tgtEl>
                                          <p:spTgt spid="39948"/>
                                        </p:tgtEl>
                                        <p:attrNameLst>
                                          <p:attrName>fillcolor</p:attrName>
                                        </p:attrNameLst>
                                      </p:cBhvr>
                                      <p:to>
                                        <a:srgbClr val="FF66CC"/>
                                      </p:to>
                                    </p:animClr>
                                    <p:set>
                                      <p:cBhvr>
                                        <p:cTn id="34" dur="2000" fill="hold"/>
                                        <p:tgtEl>
                                          <p:spTgt spid="39948"/>
                                        </p:tgtEl>
                                        <p:attrNameLst>
                                          <p:attrName>fill.type</p:attrName>
                                        </p:attrNameLst>
                                      </p:cBhvr>
                                      <p:to>
                                        <p:strVal val="solid"/>
                                      </p:to>
                                    </p:set>
                                    <p:set>
                                      <p:cBhvr>
                                        <p:cTn id="35" dur="2000" fill="hold"/>
                                        <p:tgtEl>
                                          <p:spTgt spid="39948"/>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2000" fill="hold"/>
                                        <p:tgtEl>
                                          <p:spTgt spid="39943"/>
                                        </p:tgtEl>
                                        <p:attrNameLst>
                                          <p:attrName>fillcolor</p:attrName>
                                        </p:attrNameLst>
                                      </p:cBhvr>
                                      <p:to>
                                        <a:srgbClr val="FF66CC"/>
                                      </p:to>
                                    </p:animClr>
                                    <p:set>
                                      <p:cBhvr>
                                        <p:cTn id="38" dur="2000" fill="hold"/>
                                        <p:tgtEl>
                                          <p:spTgt spid="39943"/>
                                        </p:tgtEl>
                                        <p:attrNameLst>
                                          <p:attrName>fill.type</p:attrName>
                                        </p:attrNameLst>
                                      </p:cBhvr>
                                      <p:to>
                                        <p:strVal val="solid"/>
                                      </p:to>
                                    </p:set>
                                    <p:set>
                                      <p:cBhvr>
                                        <p:cTn id="39" dur="2000" fill="hold"/>
                                        <p:tgtEl>
                                          <p:spTgt spid="39943"/>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2000" fill="hold"/>
                                        <p:tgtEl>
                                          <p:spTgt spid="39949"/>
                                        </p:tgtEl>
                                        <p:attrNameLst>
                                          <p:attrName>fillcolor</p:attrName>
                                        </p:attrNameLst>
                                      </p:cBhvr>
                                      <p:to>
                                        <a:srgbClr val="FF66CC"/>
                                      </p:to>
                                    </p:animClr>
                                    <p:set>
                                      <p:cBhvr>
                                        <p:cTn id="42" dur="2000" fill="hold"/>
                                        <p:tgtEl>
                                          <p:spTgt spid="39949"/>
                                        </p:tgtEl>
                                        <p:attrNameLst>
                                          <p:attrName>fill.type</p:attrName>
                                        </p:attrNameLst>
                                      </p:cBhvr>
                                      <p:to>
                                        <p:strVal val="solid"/>
                                      </p:to>
                                    </p:set>
                                    <p:set>
                                      <p:cBhvr>
                                        <p:cTn id="43" dur="2000" fill="hold"/>
                                        <p:tgtEl>
                                          <p:spTgt spid="39949"/>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2000" fill="hold"/>
                                        <p:tgtEl>
                                          <p:spTgt spid="39950"/>
                                        </p:tgtEl>
                                        <p:attrNameLst>
                                          <p:attrName>fillcolor</p:attrName>
                                        </p:attrNameLst>
                                      </p:cBhvr>
                                      <p:to>
                                        <a:srgbClr val="FF66CC"/>
                                      </p:to>
                                    </p:animClr>
                                    <p:set>
                                      <p:cBhvr>
                                        <p:cTn id="46" dur="2000" fill="hold"/>
                                        <p:tgtEl>
                                          <p:spTgt spid="39950"/>
                                        </p:tgtEl>
                                        <p:attrNameLst>
                                          <p:attrName>fill.type</p:attrName>
                                        </p:attrNameLst>
                                      </p:cBhvr>
                                      <p:to>
                                        <p:strVal val="solid"/>
                                      </p:to>
                                    </p:set>
                                    <p:set>
                                      <p:cBhvr>
                                        <p:cTn id="47" dur="2000" fill="hold"/>
                                        <p:tgtEl>
                                          <p:spTgt spid="39950"/>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2000" fill="hold"/>
                                        <p:tgtEl>
                                          <p:spTgt spid="39951"/>
                                        </p:tgtEl>
                                        <p:attrNameLst>
                                          <p:attrName>fillcolor</p:attrName>
                                        </p:attrNameLst>
                                      </p:cBhvr>
                                      <p:to>
                                        <a:srgbClr val="FF66CC"/>
                                      </p:to>
                                    </p:animClr>
                                    <p:set>
                                      <p:cBhvr>
                                        <p:cTn id="50" dur="2000" fill="hold"/>
                                        <p:tgtEl>
                                          <p:spTgt spid="39951"/>
                                        </p:tgtEl>
                                        <p:attrNameLst>
                                          <p:attrName>fill.type</p:attrName>
                                        </p:attrNameLst>
                                      </p:cBhvr>
                                      <p:to>
                                        <p:strVal val="solid"/>
                                      </p:to>
                                    </p:set>
                                    <p:set>
                                      <p:cBhvr>
                                        <p:cTn id="51" dur="2000" fill="hold"/>
                                        <p:tgtEl>
                                          <p:spTgt spid="39951"/>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2000" fill="hold"/>
                                        <p:tgtEl>
                                          <p:spTgt spid="39944"/>
                                        </p:tgtEl>
                                        <p:attrNameLst>
                                          <p:attrName>fillcolor</p:attrName>
                                        </p:attrNameLst>
                                      </p:cBhvr>
                                      <p:to>
                                        <a:srgbClr val="FF66CC"/>
                                      </p:to>
                                    </p:animClr>
                                    <p:set>
                                      <p:cBhvr>
                                        <p:cTn id="54" dur="2000" fill="hold"/>
                                        <p:tgtEl>
                                          <p:spTgt spid="39944"/>
                                        </p:tgtEl>
                                        <p:attrNameLst>
                                          <p:attrName>fill.type</p:attrName>
                                        </p:attrNameLst>
                                      </p:cBhvr>
                                      <p:to>
                                        <p:strVal val="solid"/>
                                      </p:to>
                                    </p:set>
                                    <p:set>
                                      <p:cBhvr>
                                        <p:cTn id="55" dur="2000" fill="hold"/>
                                        <p:tgtEl>
                                          <p:spTgt spid="3994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icture4"/>
          <p:cNvPicPr>
            <a:picLocks noChangeAspect="1" noChangeArrowheads="1"/>
          </p:cNvPicPr>
          <p:nvPr/>
        </p:nvPicPr>
        <p:blipFill>
          <a:blip r:embed="rId2"/>
          <a:srcRect/>
          <a:stretch>
            <a:fillRect/>
          </a:stretch>
        </p:blipFill>
        <p:spPr bwMode="auto">
          <a:xfrm>
            <a:off x="609600" y="0"/>
            <a:ext cx="1143000" cy="914400"/>
          </a:xfrm>
          <a:prstGeom prst="rect">
            <a:avLst/>
          </a:prstGeom>
          <a:noFill/>
        </p:spPr>
      </p:pic>
      <p:sp>
        <p:nvSpPr>
          <p:cNvPr id="40964" name="Rectangle 4"/>
          <p:cNvSpPr>
            <a:spLocks noGrp="1" noRot="1" noChangeArrowheads="1"/>
          </p:cNvSpPr>
          <p:nvPr>
            <p:ph idx="1"/>
          </p:nvPr>
        </p:nvSpPr>
        <p:spPr>
          <a:xfrm>
            <a:off x="838200" y="2447925"/>
            <a:ext cx="8007350" cy="1582738"/>
          </a:xfrm>
        </p:spPr>
        <p:txBody>
          <a:bodyPr/>
          <a:lstStyle/>
          <a:p>
            <a:pPr algn="ctr">
              <a:lnSpc>
                <a:spcPct val="80000"/>
              </a:lnSpc>
              <a:buFont typeface="Wingdings" pitchFamily="2" charset="2"/>
              <a:buNone/>
            </a:pPr>
            <a:r>
              <a:rPr lang="en-US" sz="800"/>
              <a:t>         </a:t>
            </a:r>
          </a:p>
          <a:p>
            <a:pPr algn="ctr">
              <a:lnSpc>
                <a:spcPct val="80000"/>
              </a:lnSpc>
              <a:buFont typeface="Wingdings" pitchFamily="2" charset="2"/>
              <a:buNone/>
            </a:pPr>
            <a:r>
              <a:rPr lang="en-US"/>
              <a:t>Đây là kinh đô thời nhà Nguyễn</a:t>
            </a:r>
          </a:p>
          <a:p>
            <a:pPr algn="ctr">
              <a:lnSpc>
                <a:spcPct val="80000"/>
              </a:lnSpc>
              <a:buFont typeface="Wingdings" pitchFamily="2" charset="2"/>
              <a:buNone/>
            </a:pPr>
            <a:r>
              <a:rPr lang="en-US"/>
              <a:t>     </a:t>
            </a:r>
          </a:p>
        </p:txBody>
      </p:sp>
      <p:sp>
        <p:nvSpPr>
          <p:cNvPr id="40963" name="Rectangle 3"/>
          <p:cNvSpPr>
            <a:spLocks noGrp="1" noRot="1" noChangeArrowheads="1"/>
          </p:cNvSpPr>
          <p:nvPr>
            <p:ph type="title"/>
          </p:nvPr>
        </p:nvSpPr>
        <p:spPr>
          <a:xfrm>
            <a:off x="457200" y="304800"/>
            <a:ext cx="8153400" cy="1431925"/>
          </a:xfrm>
        </p:spPr>
        <p:txBody>
          <a:bodyPr/>
          <a:lstStyle/>
          <a:p>
            <a:r>
              <a:rPr lang="en-US" sz="3600"/>
              <a:t>Câu 2: Ô chữ gồm có 3 chữ cái</a:t>
            </a:r>
          </a:p>
        </p:txBody>
      </p:sp>
      <p:sp>
        <p:nvSpPr>
          <p:cNvPr id="40965" name="Rectangle 5"/>
          <p:cNvSpPr>
            <a:spLocks noChangeArrowheads="1"/>
          </p:cNvSpPr>
          <p:nvPr/>
        </p:nvSpPr>
        <p:spPr bwMode="auto">
          <a:xfrm>
            <a:off x="549275" y="1874838"/>
            <a:ext cx="8061325" cy="2193925"/>
          </a:xfrm>
          <a:prstGeom prst="rect">
            <a:avLst/>
          </a:prstGeom>
          <a:noFill/>
          <a:ln w="57150" cmpd="thinThick">
            <a:solidFill>
              <a:srgbClr val="9900FF"/>
            </a:solidFill>
            <a:miter lim="800000"/>
            <a:headEnd/>
            <a:tailEnd/>
          </a:ln>
          <a:effectLst/>
        </p:spPr>
        <p:txBody>
          <a:bodyPr wrap="none" anchor="ctr"/>
          <a:lstStyle/>
          <a:p>
            <a:endParaRPr lang="en-US"/>
          </a:p>
        </p:txBody>
      </p:sp>
      <p:sp>
        <p:nvSpPr>
          <p:cNvPr id="40966" name="Rectangle 6"/>
          <p:cNvSpPr>
            <a:spLocks noChangeArrowheads="1"/>
          </p:cNvSpPr>
          <p:nvPr/>
        </p:nvSpPr>
        <p:spPr bwMode="auto">
          <a:xfrm>
            <a:off x="3382963" y="4708525"/>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0967" name="Rectangle 7"/>
          <p:cNvSpPr>
            <a:spLocks noChangeArrowheads="1"/>
          </p:cNvSpPr>
          <p:nvPr/>
        </p:nvSpPr>
        <p:spPr bwMode="auto">
          <a:xfrm>
            <a:off x="4114800" y="4708525"/>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0968" name="Rectangle 8"/>
          <p:cNvSpPr>
            <a:spLocks noChangeArrowheads="1"/>
          </p:cNvSpPr>
          <p:nvPr/>
        </p:nvSpPr>
        <p:spPr bwMode="auto">
          <a:xfrm>
            <a:off x="4846638" y="4708525"/>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pic>
        <p:nvPicPr>
          <p:cNvPr id="40969" name="Picture 9" descr="Picture3">
            <a:hlinkClick r:id="rId3" action="ppaction://hlinksldjump"/>
          </p:cNvPr>
          <p:cNvPicPr>
            <a:picLocks noChangeAspect="1" noChangeArrowheads="1" noCrop="1"/>
          </p:cNvPicPr>
          <p:nvPr/>
        </p:nvPicPr>
        <p:blipFill>
          <a:blip r:embed="rId4"/>
          <a:srcRect/>
          <a:stretch>
            <a:fillRect/>
          </a:stretch>
        </p:blipFill>
        <p:spPr bwMode="auto">
          <a:xfrm>
            <a:off x="7864475" y="1050925"/>
            <a:ext cx="952500" cy="9525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1000" fill="hold"/>
                                        <p:tgtEl>
                                          <p:spTgt spid="40963"/>
                                        </p:tgtEl>
                                        <p:attrNameLst>
                                          <p:attrName>ppt_w</p:attrName>
                                        </p:attrNameLst>
                                      </p:cBhvr>
                                      <p:tavLst>
                                        <p:tav tm="0">
                                          <p:val>
                                            <p:fltVal val="0"/>
                                          </p:val>
                                        </p:tav>
                                        <p:tav tm="100000">
                                          <p:val>
                                            <p:strVal val="#ppt_w"/>
                                          </p:val>
                                        </p:tav>
                                      </p:tavLst>
                                    </p:anim>
                                    <p:anim calcmode="lin" valueType="num">
                                      <p:cBhvr>
                                        <p:cTn id="8" dur="1000" fill="hold"/>
                                        <p:tgtEl>
                                          <p:spTgt spid="40963"/>
                                        </p:tgtEl>
                                        <p:attrNameLst>
                                          <p:attrName>ppt_h</p:attrName>
                                        </p:attrNameLst>
                                      </p:cBhvr>
                                      <p:tavLst>
                                        <p:tav tm="0">
                                          <p:val>
                                            <p:fltVal val="0"/>
                                          </p:val>
                                        </p:tav>
                                        <p:tav tm="100000">
                                          <p:val>
                                            <p:strVal val="#ppt_h"/>
                                          </p:val>
                                        </p:tav>
                                      </p:tavLst>
                                    </p:anim>
                                    <p:anim calcmode="lin" valueType="num">
                                      <p:cBhvr>
                                        <p:cTn id="9" dur="1000" fill="hold"/>
                                        <p:tgtEl>
                                          <p:spTgt spid="409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6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40964">
                                            <p:txEl>
                                              <p:pRg st="0" end="0"/>
                                            </p:txEl>
                                          </p:spTgt>
                                        </p:tgtEl>
                                        <p:attrNameLst>
                                          <p:attrName>style.visibility</p:attrName>
                                        </p:attrNameLst>
                                      </p:cBhvr>
                                      <p:to>
                                        <p:strVal val="visible"/>
                                      </p:to>
                                    </p:set>
                                    <p:anim calcmode="lin" valueType="num">
                                      <p:cBhvr additive="base">
                                        <p:cTn id="14" dur="500" fill="hold"/>
                                        <p:tgtEl>
                                          <p:spTgt spid="4096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0964">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40964">
                                            <p:txEl>
                                              <p:pRg st="1" end="1"/>
                                            </p:txEl>
                                          </p:spTgt>
                                        </p:tgtEl>
                                        <p:attrNameLst>
                                          <p:attrName>style.visibility</p:attrName>
                                        </p:attrNameLst>
                                      </p:cBhvr>
                                      <p:to>
                                        <p:strVal val="visible"/>
                                      </p:to>
                                    </p:set>
                                    <p:anim calcmode="lin" valueType="num">
                                      <p:cBhvr additive="base">
                                        <p:cTn id="19" dur="500" fill="hold"/>
                                        <p:tgtEl>
                                          <p:spTgt spid="4096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4">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40964">
                                            <p:txEl>
                                              <p:pRg st="2" end="2"/>
                                            </p:txEl>
                                          </p:spTgt>
                                        </p:tgtEl>
                                        <p:attrNameLst>
                                          <p:attrName>style.visibility</p:attrName>
                                        </p:attrNameLst>
                                      </p:cBhvr>
                                      <p:to>
                                        <p:strVal val="visible"/>
                                      </p:to>
                                    </p:set>
                                    <p:anim calcmode="lin" valueType="num">
                                      <p:cBhvr additive="base">
                                        <p:cTn id="24" dur="500" fill="hold"/>
                                        <p:tgtEl>
                                          <p:spTgt spid="4096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64">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0" presetClass="entr" presetSubtype="0" fill="hold" grpId="0" nodeType="afterEffect">
                                  <p:stCondLst>
                                    <p:cond delay="0"/>
                                  </p:stCondLst>
                                  <p:childTnLst>
                                    <p:set>
                                      <p:cBhvr>
                                        <p:cTn id="28" dur="1" fill="hold">
                                          <p:stCondLst>
                                            <p:cond delay="0"/>
                                          </p:stCondLst>
                                        </p:cTn>
                                        <p:tgtEl>
                                          <p:spTgt spid="40965"/>
                                        </p:tgtEl>
                                        <p:attrNameLst>
                                          <p:attrName>style.visibility</p:attrName>
                                        </p:attrNameLst>
                                      </p:cBhvr>
                                      <p:to>
                                        <p:strVal val="visible"/>
                                      </p:to>
                                    </p:set>
                                    <p:animEffect transition="in" filter="wedge">
                                      <p:cBhvr>
                                        <p:cTn id="29" dur="2000"/>
                                        <p:tgtEl>
                                          <p:spTgt spid="40965"/>
                                        </p:tgtEl>
                                      </p:cBhvr>
                                    </p:animEffect>
                                  </p:childTnLst>
                                </p:cTn>
                              </p:par>
                            </p:childTnLst>
                          </p:cTn>
                        </p:par>
                        <p:par>
                          <p:cTn id="30" fill="hold">
                            <p:stCondLst>
                              <p:cond delay="4500"/>
                            </p:stCondLst>
                            <p:childTnLst>
                              <p:par>
                                <p:cTn id="31" presetID="1" presetClass="emph" presetSubtype="2" fill="hold" nodeType="afterEffect">
                                  <p:stCondLst>
                                    <p:cond delay="0"/>
                                  </p:stCondLst>
                                  <p:childTnLst>
                                    <p:animClr clrSpc="rgb" dir="cw">
                                      <p:cBhvr>
                                        <p:cTn id="32" dur="2000" fill="hold"/>
                                        <p:tgtEl>
                                          <p:spTgt spid="40966"/>
                                        </p:tgtEl>
                                        <p:attrNameLst>
                                          <p:attrName>fillcolor</p:attrName>
                                        </p:attrNameLst>
                                      </p:cBhvr>
                                      <p:to>
                                        <a:srgbClr val="FF99FF"/>
                                      </p:to>
                                    </p:animClr>
                                    <p:set>
                                      <p:cBhvr>
                                        <p:cTn id="33" dur="2000" fill="hold"/>
                                        <p:tgtEl>
                                          <p:spTgt spid="40966"/>
                                        </p:tgtEl>
                                        <p:attrNameLst>
                                          <p:attrName>fill.type</p:attrName>
                                        </p:attrNameLst>
                                      </p:cBhvr>
                                      <p:to>
                                        <p:strVal val="solid"/>
                                      </p:to>
                                    </p:set>
                                    <p:set>
                                      <p:cBhvr>
                                        <p:cTn id="34" dur="2000" fill="hold"/>
                                        <p:tgtEl>
                                          <p:spTgt spid="40966"/>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2000" fill="hold"/>
                                        <p:tgtEl>
                                          <p:spTgt spid="40967"/>
                                        </p:tgtEl>
                                        <p:attrNameLst>
                                          <p:attrName>fillcolor</p:attrName>
                                        </p:attrNameLst>
                                      </p:cBhvr>
                                      <p:to>
                                        <a:srgbClr val="FF99FF"/>
                                      </p:to>
                                    </p:animClr>
                                    <p:set>
                                      <p:cBhvr>
                                        <p:cTn id="37" dur="2000" fill="hold"/>
                                        <p:tgtEl>
                                          <p:spTgt spid="40967"/>
                                        </p:tgtEl>
                                        <p:attrNameLst>
                                          <p:attrName>fill.type</p:attrName>
                                        </p:attrNameLst>
                                      </p:cBhvr>
                                      <p:to>
                                        <p:strVal val="solid"/>
                                      </p:to>
                                    </p:set>
                                    <p:set>
                                      <p:cBhvr>
                                        <p:cTn id="38" dur="2000" fill="hold"/>
                                        <p:tgtEl>
                                          <p:spTgt spid="40967"/>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2000" fill="hold"/>
                                        <p:tgtEl>
                                          <p:spTgt spid="40968"/>
                                        </p:tgtEl>
                                        <p:attrNameLst>
                                          <p:attrName>fillcolor</p:attrName>
                                        </p:attrNameLst>
                                      </p:cBhvr>
                                      <p:to>
                                        <a:srgbClr val="FF99FF"/>
                                      </p:to>
                                    </p:animClr>
                                    <p:set>
                                      <p:cBhvr>
                                        <p:cTn id="41" dur="2000" fill="hold"/>
                                        <p:tgtEl>
                                          <p:spTgt spid="40968"/>
                                        </p:tgtEl>
                                        <p:attrNameLst>
                                          <p:attrName>fill.type</p:attrName>
                                        </p:attrNameLst>
                                      </p:cBhvr>
                                      <p:to>
                                        <p:strVal val="solid"/>
                                      </p:to>
                                    </p:set>
                                    <p:set>
                                      <p:cBhvr>
                                        <p:cTn id="42" dur="2000" fill="hold"/>
                                        <p:tgtEl>
                                          <p:spTgt spid="4096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p:bldP spid="40963" grpId="0"/>
      <p:bldP spid="4096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icture4"/>
          <p:cNvPicPr>
            <a:picLocks noChangeAspect="1" noChangeArrowheads="1"/>
          </p:cNvPicPr>
          <p:nvPr/>
        </p:nvPicPr>
        <p:blipFill>
          <a:blip r:embed="rId2"/>
          <a:srcRect/>
          <a:stretch>
            <a:fillRect/>
          </a:stretch>
        </p:blipFill>
        <p:spPr bwMode="auto">
          <a:xfrm>
            <a:off x="609600" y="0"/>
            <a:ext cx="1143000" cy="914400"/>
          </a:xfrm>
          <a:prstGeom prst="rect">
            <a:avLst/>
          </a:prstGeom>
          <a:noFill/>
        </p:spPr>
      </p:pic>
      <p:sp>
        <p:nvSpPr>
          <p:cNvPr id="41988" name="Rectangle 4"/>
          <p:cNvSpPr>
            <a:spLocks noGrp="1" noRot="1" noChangeArrowheads="1"/>
          </p:cNvSpPr>
          <p:nvPr>
            <p:ph idx="1"/>
          </p:nvPr>
        </p:nvSpPr>
        <p:spPr>
          <a:xfrm>
            <a:off x="639763" y="2239963"/>
            <a:ext cx="8229600" cy="1920875"/>
          </a:xfrm>
        </p:spPr>
        <p:txBody>
          <a:bodyPr/>
          <a:lstStyle/>
          <a:p>
            <a:pPr>
              <a:buFont typeface="Wingdings" pitchFamily="2" charset="2"/>
              <a:buNone/>
            </a:pPr>
            <a:r>
              <a:rPr lang="en-US"/>
              <a:t>   </a:t>
            </a:r>
          </a:p>
          <a:p>
            <a:pPr>
              <a:buFont typeface="Wingdings" pitchFamily="2" charset="2"/>
              <a:buNone/>
            </a:pPr>
            <a:r>
              <a:rPr lang="en-US"/>
              <a:t>  Tên một  ngọn đèo  là ranh giới của tỉnh Thừa Thiên-Huế và thành phố  Đà Nẵng.</a:t>
            </a:r>
          </a:p>
        </p:txBody>
      </p:sp>
      <p:sp>
        <p:nvSpPr>
          <p:cNvPr id="41987" name="Rectangle 3"/>
          <p:cNvSpPr>
            <a:spLocks noGrp="1" noRot="1" noChangeArrowheads="1"/>
          </p:cNvSpPr>
          <p:nvPr>
            <p:ph type="title"/>
          </p:nvPr>
        </p:nvSpPr>
        <p:spPr>
          <a:xfrm>
            <a:off x="457200" y="304800"/>
            <a:ext cx="8153400" cy="1431925"/>
          </a:xfrm>
        </p:spPr>
        <p:txBody>
          <a:bodyPr/>
          <a:lstStyle/>
          <a:p>
            <a:r>
              <a:rPr lang="en-US" sz="4000"/>
              <a:t>Câu 3: Ô chữ gồm có 6 chữ cái</a:t>
            </a:r>
          </a:p>
        </p:txBody>
      </p:sp>
      <p:sp>
        <p:nvSpPr>
          <p:cNvPr id="41989" name="Rectangle 5"/>
          <p:cNvSpPr>
            <a:spLocks noChangeArrowheads="1"/>
          </p:cNvSpPr>
          <p:nvPr/>
        </p:nvSpPr>
        <p:spPr bwMode="auto">
          <a:xfrm>
            <a:off x="762000" y="2057400"/>
            <a:ext cx="8107363" cy="2468563"/>
          </a:xfrm>
          <a:prstGeom prst="rect">
            <a:avLst/>
          </a:prstGeom>
          <a:noFill/>
          <a:ln w="57150" cmpd="thinThick">
            <a:solidFill>
              <a:srgbClr val="9900FF"/>
            </a:solidFill>
            <a:miter lim="800000"/>
            <a:headEnd/>
            <a:tailEnd/>
          </a:ln>
          <a:effectLst/>
        </p:spPr>
        <p:txBody>
          <a:bodyPr wrap="none" anchor="ctr"/>
          <a:lstStyle/>
          <a:p>
            <a:endParaRPr lang="en-US"/>
          </a:p>
        </p:txBody>
      </p:sp>
      <p:sp>
        <p:nvSpPr>
          <p:cNvPr id="41990" name="Rectangle 6"/>
          <p:cNvSpPr>
            <a:spLocks noChangeArrowheads="1"/>
          </p:cNvSpPr>
          <p:nvPr/>
        </p:nvSpPr>
        <p:spPr bwMode="auto">
          <a:xfrm>
            <a:off x="2651125" y="4708525"/>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1991" name="Rectangle 7"/>
          <p:cNvSpPr>
            <a:spLocks noChangeArrowheads="1"/>
          </p:cNvSpPr>
          <p:nvPr/>
        </p:nvSpPr>
        <p:spPr bwMode="auto">
          <a:xfrm>
            <a:off x="3382963" y="4708525"/>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1992" name="Rectangle 8"/>
          <p:cNvSpPr>
            <a:spLocks noChangeArrowheads="1"/>
          </p:cNvSpPr>
          <p:nvPr/>
        </p:nvSpPr>
        <p:spPr bwMode="auto">
          <a:xfrm>
            <a:off x="4114800" y="4708525"/>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1993" name="Rectangle 9"/>
          <p:cNvSpPr>
            <a:spLocks noChangeArrowheads="1"/>
          </p:cNvSpPr>
          <p:nvPr/>
        </p:nvSpPr>
        <p:spPr bwMode="auto">
          <a:xfrm>
            <a:off x="4846638" y="4708525"/>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1994" name="Rectangle 10"/>
          <p:cNvSpPr>
            <a:spLocks noChangeArrowheads="1"/>
          </p:cNvSpPr>
          <p:nvPr/>
        </p:nvSpPr>
        <p:spPr bwMode="auto">
          <a:xfrm>
            <a:off x="5576888" y="4708525"/>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pic>
        <p:nvPicPr>
          <p:cNvPr id="41995" name="Picture 11" descr="Picture3">
            <a:hlinkClick r:id="rId3" action="ppaction://hlinksldjump"/>
          </p:cNvPr>
          <p:cNvPicPr>
            <a:picLocks noChangeAspect="1" noChangeArrowheads="1" noCrop="1"/>
          </p:cNvPicPr>
          <p:nvPr/>
        </p:nvPicPr>
        <p:blipFill>
          <a:blip r:embed="rId4"/>
          <a:srcRect/>
          <a:stretch>
            <a:fillRect/>
          </a:stretch>
        </p:blipFill>
        <p:spPr bwMode="auto">
          <a:xfrm>
            <a:off x="7864475" y="1050925"/>
            <a:ext cx="952500" cy="952500"/>
          </a:xfrm>
          <a:prstGeom prst="rect">
            <a:avLst/>
          </a:prstGeom>
          <a:noFill/>
        </p:spPr>
      </p:pic>
      <p:sp>
        <p:nvSpPr>
          <p:cNvPr id="41996" name="Rectangle 12"/>
          <p:cNvSpPr>
            <a:spLocks noChangeArrowheads="1"/>
          </p:cNvSpPr>
          <p:nvPr/>
        </p:nvSpPr>
        <p:spPr bwMode="auto">
          <a:xfrm>
            <a:off x="6308725" y="4708525"/>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1000" fill="hold"/>
                                        <p:tgtEl>
                                          <p:spTgt spid="41987"/>
                                        </p:tgtEl>
                                        <p:attrNameLst>
                                          <p:attrName>ppt_w</p:attrName>
                                        </p:attrNameLst>
                                      </p:cBhvr>
                                      <p:tavLst>
                                        <p:tav tm="0">
                                          <p:val>
                                            <p:fltVal val="0"/>
                                          </p:val>
                                        </p:tav>
                                        <p:tav tm="100000">
                                          <p:val>
                                            <p:strVal val="#ppt_w"/>
                                          </p:val>
                                        </p:tav>
                                      </p:tavLst>
                                    </p:anim>
                                    <p:anim calcmode="lin" valueType="num">
                                      <p:cBhvr>
                                        <p:cTn id="8" dur="1000" fill="hold"/>
                                        <p:tgtEl>
                                          <p:spTgt spid="41987"/>
                                        </p:tgtEl>
                                        <p:attrNameLst>
                                          <p:attrName>ppt_h</p:attrName>
                                        </p:attrNameLst>
                                      </p:cBhvr>
                                      <p:tavLst>
                                        <p:tav tm="0">
                                          <p:val>
                                            <p:fltVal val="0"/>
                                          </p:val>
                                        </p:tav>
                                        <p:tav tm="100000">
                                          <p:val>
                                            <p:strVal val="#ppt_h"/>
                                          </p:val>
                                        </p:tav>
                                      </p:tavLst>
                                    </p:anim>
                                    <p:anim calcmode="lin" valueType="num">
                                      <p:cBhvr>
                                        <p:cTn id="9" dur="1000" fill="hold"/>
                                        <p:tgtEl>
                                          <p:spTgt spid="4198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8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1988">
                                            <p:txEl>
                                              <p:pRg st="0" end="0"/>
                                            </p:txEl>
                                          </p:spTgt>
                                        </p:tgtEl>
                                        <p:attrNameLst>
                                          <p:attrName>style.visibility</p:attrName>
                                        </p:attrNameLst>
                                      </p:cBhvr>
                                      <p:to>
                                        <p:strVal val="visible"/>
                                      </p:to>
                                    </p:set>
                                    <p:anim calcmode="lin" valueType="num">
                                      <p:cBhvr additive="base">
                                        <p:cTn id="14" dur="500" fill="hold"/>
                                        <p:tgtEl>
                                          <p:spTgt spid="4198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1988">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41988">
                                            <p:txEl>
                                              <p:pRg st="1" end="1"/>
                                            </p:txEl>
                                          </p:spTgt>
                                        </p:tgtEl>
                                        <p:attrNameLst>
                                          <p:attrName>style.visibility</p:attrName>
                                        </p:attrNameLst>
                                      </p:cBhvr>
                                      <p:to>
                                        <p:strVal val="visible"/>
                                      </p:to>
                                    </p:set>
                                    <p:anim calcmode="lin" valueType="num">
                                      <p:cBhvr additive="base">
                                        <p:cTn id="19" dur="500" fill="hold"/>
                                        <p:tgtEl>
                                          <p:spTgt spid="4198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8">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0" presetClass="entr" presetSubtype="0" fill="hold" grpId="0" nodeType="afterEffect">
                                  <p:stCondLst>
                                    <p:cond delay="0"/>
                                  </p:stCondLst>
                                  <p:childTnLst>
                                    <p:set>
                                      <p:cBhvr>
                                        <p:cTn id="23" dur="1" fill="hold">
                                          <p:stCondLst>
                                            <p:cond delay="0"/>
                                          </p:stCondLst>
                                        </p:cTn>
                                        <p:tgtEl>
                                          <p:spTgt spid="41989"/>
                                        </p:tgtEl>
                                        <p:attrNameLst>
                                          <p:attrName>style.visibility</p:attrName>
                                        </p:attrNameLst>
                                      </p:cBhvr>
                                      <p:to>
                                        <p:strVal val="visible"/>
                                      </p:to>
                                    </p:set>
                                    <p:animEffect transition="in" filter="wedge">
                                      <p:cBhvr>
                                        <p:cTn id="24" dur="2000"/>
                                        <p:tgtEl>
                                          <p:spTgt spid="41989"/>
                                        </p:tgtEl>
                                      </p:cBhvr>
                                    </p:animEffect>
                                  </p:childTnLst>
                                </p:cTn>
                              </p:par>
                            </p:childTnLst>
                          </p:cTn>
                        </p:par>
                        <p:par>
                          <p:cTn id="25" fill="hold">
                            <p:stCondLst>
                              <p:cond delay="4000"/>
                            </p:stCondLst>
                            <p:childTnLst>
                              <p:par>
                                <p:cTn id="26" presetID="1" presetClass="emph" presetSubtype="2" fill="hold" nodeType="afterEffect">
                                  <p:stCondLst>
                                    <p:cond delay="0"/>
                                  </p:stCondLst>
                                  <p:childTnLst>
                                    <p:animClr clrSpc="rgb" dir="cw">
                                      <p:cBhvr>
                                        <p:cTn id="27" dur="2000" fill="hold"/>
                                        <p:tgtEl>
                                          <p:spTgt spid="41990"/>
                                        </p:tgtEl>
                                        <p:attrNameLst>
                                          <p:attrName>fillcolor</p:attrName>
                                        </p:attrNameLst>
                                      </p:cBhvr>
                                      <p:to>
                                        <a:srgbClr val="FF99FF"/>
                                      </p:to>
                                    </p:animClr>
                                    <p:set>
                                      <p:cBhvr>
                                        <p:cTn id="28" dur="2000" fill="hold"/>
                                        <p:tgtEl>
                                          <p:spTgt spid="41990"/>
                                        </p:tgtEl>
                                        <p:attrNameLst>
                                          <p:attrName>fill.type</p:attrName>
                                        </p:attrNameLst>
                                      </p:cBhvr>
                                      <p:to>
                                        <p:strVal val="solid"/>
                                      </p:to>
                                    </p:set>
                                    <p:set>
                                      <p:cBhvr>
                                        <p:cTn id="29" dur="2000" fill="hold"/>
                                        <p:tgtEl>
                                          <p:spTgt spid="41990"/>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41991"/>
                                        </p:tgtEl>
                                        <p:attrNameLst>
                                          <p:attrName>fillcolor</p:attrName>
                                        </p:attrNameLst>
                                      </p:cBhvr>
                                      <p:to>
                                        <a:srgbClr val="FF99FF"/>
                                      </p:to>
                                    </p:animClr>
                                    <p:set>
                                      <p:cBhvr>
                                        <p:cTn id="32" dur="2000" fill="hold"/>
                                        <p:tgtEl>
                                          <p:spTgt spid="41991"/>
                                        </p:tgtEl>
                                        <p:attrNameLst>
                                          <p:attrName>fill.type</p:attrName>
                                        </p:attrNameLst>
                                      </p:cBhvr>
                                      <p:to>
                                        <p:strVal val="solid"/>
                                      </p:to>
                                    </p:set>
                                    <p:set>
                                      <p:cBhvr>
                                        <p:cTn id="33" dur="2000" fill="hold"/>
                                        <p:tgtEl>
                                          <p:spTgt spid="41991"/>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41992"/>
                                        </p:tgtEl>
                                        <p:attrNameLst>
                                          <p:attrName>fillcolor</p:attrName>
                                        </p:attrNameLst>
                                      </p:cBhvr>
                                      <p:to>
                                        <a:srgbClr val="FF99FF"/>
                                      </p:to>
                                    </p:animClr>
                                    <p:set>
                                      <p:cBhvr>
                                        <p:cTn id="36" dur="2000" fill="hold"/>
                                        <p:tgtEl>
                                          <p:spTgt spid="41992"/>
                                        </p:tgtEl>
                                        <p:attrNameLst>
                                          <p:attrName>fill.type</p:attrName>
                                        </p:attrNameLst>
                                      </p:cBhvr>
                                      <p:to>
                                        <p:strVal val="solid"/>
                                      </p:to>
                                    </p:set>
                                    <p:set>
                                      <p:cBhvr>
                                        <p:cTn id="37" dur="2000" fill="hold"/>
                                        <p:tgtEl>
                                          <p:spTgt spid="41992"/>
                                        </p:tgtEl>
                                        <p:attrNameLst>
                                          <p:attrName>fill.on</p:attrName>
                                        </p:attrNameLst>
                                      </p:cBhvr>
                                      <p:to>
                                        <p:strVal val="true"/>
                                      </p:to>
                                    </p:set>
                                  </p:childTnLst>
                                </p:cTn>
                              </p:par>
                              <p:par>
                                <p:cTn id="38" presetID="1" presetClass="emph" presetSubtype="2" fill="hold" nodeType="withEffect">
                                  <p:stCondLst>
                                    <p:cond delay="0"/>
                                  </p:stCondLst>
                                  <p:childTnLst>
                                    <p:animClr clrSpc="rgb" dir="cw">
                                      <p:cBhvr>
                                        <p:cTn id="39" dur="2000" fill="hold"/>
                                        <p:tgtEl>
                                          <p:spTgt spid="41993"/>
                                        </p:tgtEl>
                                        <p:attrNameLst>
                                          <p:attrName>fillcolor</p:attrName>
                                        </p:attrNameLst>
                                      </p:cBhvr>
                                      <p:to>
                                        <a:srgbClr val="FF99FF"/>
                                      </p:to>
                                    </p:animClr>
                                    <p:set>
                                      <p:cBhvr>
                                        <p:cTn id="40" dur="2000" fill="hold"/>
                                        <p:tgtEl>
                                          <p:spTgt spid="41993"/>
                                        </p:tgtEl>
                                        <p:attrNameLst>
                                          <p:attrName>fill.type</p:attrName>
                                        </p:attrNameLst>
                                      </p:cBhvr>
                                      <p:to>
                                        <p:strVal val="solid"/>
                                      </p:to>
                                    </p:set>
                                    <p:set>
                                      <p:cBhvr>
                                        <p:cTn id="41" dur="2000" fill="hold"/>
                                        <p:tgtEl>
                                          <p:spTgt spid="41993"/>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41994"/>
                                        </p:tgtEl>
                                        <p:attrNameLst>
                                          <p:attrName>fillcolor</p:attrName>
                                        </p:attrNameLst>
                                      </p:cBhvr>
                                      <p:to>
                                        <a:srgbClr val="FF99FF"/>
                                      </p:to>
                                    </p:animClr>
                                    <p:set>
                                      <p:cBhvr>
                                        <p:cTn id="44" dur="2000" fill="hold"/>
                                        <p:tgtEl>
                                          <p:spTgt spid="41994"/>
                                        </p:tgtEl>
                                        <p:attrNameLst>
                                          <p:attrName>fill.type</p:attrName>
                                        </p:attrNameLst>
                                      </p:cBhvr>
                                      <p:to>
                                        <p:strVal val="solid"/>
                                      </p:to>
                                    </p:set>
                                    <p:set>
                                      <p:cBhvr>
                                        <p:cTn id="45" dur="2000" fill="hold"/>
                                        <p:tgtEl>
                                          <p:spTgt spid="41994"/>
                                        </p:tgtEl>
                                        <p:attrNameLst>
                                          <p:attrName>fill.on</p:attrName>
                                        </p:attrNameLst>
                                      </p:cBhvr>
                                      <p:to>
                                        <p:strVal val="true"/>
                                      </p:to>
                                    </p:set>
                                  </p:childTnLst>
                                </p:cTn>
                              </p:par>
                              <p:par>
                                <p:cTn id="46" presetID="1" presetClass="emph" presetSubtype="2" fill="hold" nodeType="withEffect">
                                  <p:stCondLst>
                                    <p:cond delay="0"/>
                                  </p:stCondLst>
                                  <p:childTnLst>
                                    <p:animClr clrSpc="rgb" dir="cw">
                                      <p:cBhvr>
                                        <p:cTn id="47" dur="2000" fill="hold"/>
                                        <p:tgtEl>
                                          <p:spTgt spid="41996"/>
                                        </p:tgtEl>
                                        <p:attrNameLst>
                                          <p:attrName>fillcolor</p:attrName>
                                        </p:attrNameLst>
                                      </p:cBhvr>
                                      <p:to>
                                        <a:srgbClr val="FF99FF"/>
                                      </p:to>
                                    </p:animClr>
                                    <p:set>
                                      <p:cBhvr>
                                        <p:cTn id="48" dur="2000" fill="hold"/>
                                        <p:tgtEl>
                                          <p:spTgt spid="41996"/>
                                        </p:tgtEl>
                                        <p:attrNameLst>
                                          <p:attrName>fill.type</p:attrName>
                                        </p:attrNameLst>
                                      </p:cBhvr>
                                      <p:to>
                                        <p:strVal val="solid"/>
                                      </p:to>
                                    </p:set>
                                    <p:set>
                                      <p:cBhvr>
                                        <p:cTn id="49" dur="2000" fill="hold"/>
                                        <p:tgtEl>
                                          <p:spTgt spid="4199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Picture4"/>
          <p:cNvPicPr>
            <a:picLocks noChangeAspect="1" noChangeArrowheads="1"/>
          </p:cNvPicPr>
          <p:nvPr/>
        </p:nvPicPr>
        <p:blipFill>
          <a:blip r:embed="rId2"/>
          <a:srcRect/>
          <a:stretch>
            <a:fillRect/>
          </a:stretch>
        </p:blipFill>
        <p:spPr bwMode="auto">
          <a:xfrm>
            <a:off x="609600" y="0"/>
            <a:ext cx="1143000" cy="914400"/>
          </a:xfrm>
          <a:prstGeom prst="rect">
            <a:avLst/>
          </a:prstGeom>
          <a:noFill/>
        </p:spPr>
      </p:pic>
      <p:sp>
        <p:nvSpPr>
          <p:cNvPr id="43012" name="Rectangle 4"/>
          <p:cNvSpPr>
            <a:spLocks noGrp="1" noRot="1" noChangeArrowheads="1"/>
          </p:cNvSpPr>
          <p:nvPr>
            <p:ph idx="1"/>
          </p:nvPr>
        </p:nvSpPr>
        <p:spPr>
          <a:xfrm>
            <a:off x="838200" y="2616200"/>
            <a:ext cx="8007350" cy="1674813"/>
          </a:xfrm>
        </p:spPr>
        <p:txBody>
          <a:bodyPr/>
          <a:lstStyle/>
          <a:p>
            <a:pPr>
              <a:buFont typeface="Wingdings" pitchFamily="2" charset="2"/>
              <a:buNone/>
            </a:pPr>
            <a:r>
              <a:rPr lang="en-US"/>
              <a:t>Đặc điểm chính dải đồng bằng miền Trung  như thế nào?</a:t>
            </a:r>
          </a:p>
        </p:txBody>
      </p:sp>
      <p:sp>
        <p:nvSpPr>
          <p:cNvPr id="43011" name="Rectangle 3"/>
          <p:cNvSpPr>
            <a:spLocks noGrp="1" noRot="1" noChangeArrowheads="1"/>
          </p:cNvSpPr>
          <p:nvPr>
            <p:ph type="title"/>
          </p:nvPr>
        </p:nvSpPr>
        <p:spPr>
          <a:xfrm>
            <a:off x="457200" y="304800"/>
            <a:ext cx="8153400" cy="1431925"/>
          </a:xfrm>
        </p:spPr>
        <p:txBody>
          <a:bodyPr/>
          <a:lstStyle/>
          <a:p>
            <a:r>
              <a:rPr lang="en-US" sz="4000"/>
              <a:t>Câu 4: Ô chữ gồm có 5 chữ cái</a:t>
            </a:r>
          </a:p>
        </p:txBody>
      </p:sp>
      <p:sp>
        <p:nvSpPr>
          <p:cNvPr id="43013" name="Rectangle 5"/>
          <p:cNvSpPr>
            <a:spLocks noChangeArrowheads="1"/>
          </p:cNvSpPr>
          <p:nvPr/>
        </p:nvSpPr>
        <p:spPr bwMode="auto">
          <a:xfrm>
            <a:off x="762000" y="2057400"/>
            <a:ext cx="7848600" cy="2378075"/>
          </a:xfrm>
          <a:prstGeom prst="rect">
            <a:avLst/>
          </a:prstGeom>
          <a:noFill/>
          <a:ln w="57150" cmpd="thinThick">
            <a:solidFill>
              <a:srgbClr val="9900FF"/>
            </a:solidFill>
            <a:miter lim="800000"/>
            <a:headEnd/>
            <a:tailEnd/>
          </a:ln>
          <a:effectLst/>
        </p:spPr>
        <p:txBody>
          <a:bodyPr wrap="none" anchor="ctr"/>
          <a:lstStyle/>
          <a:p>
            <a:endParaRPr lang="en-US"/>
          </a:p>
        </p:txBody>
      </p:sp>
      <p:sp>
        <p:nvSpPr>
          <p:cNvPr id="43014" name="Rectangle 6"/>
          <p:cNvSpPr>
            <a:spLocks noChangeArrowheads="1"/>
          </p:cNvSpPr>
          <p:nvPr/>
        </p:nvSpPr>
        <p:spPr bwMode="auto">
          <a:xfrm>
            <a:off x="2925763" y="4708525"/>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3015" name="Rectangle 7"/>
          <p:cNvSpPr>
            <a:spLocks noChangeArrowheads="1"/>
          </p:cNvSpPr>
          <p:nvPr/>
        </p:nvSpPr>
        <p:spPr bwMode="auto">
          <a:xfrm>
            <a:off x="3657600" y="4708525"/>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3016" name="Rectangle 8"/>
          <p:cNvSpPr>
            <a:spLocks noChangeArrowheads="1"/>
          </p:cNvSpPr>
          <p:nvPr/>
        </p:nvSpPr>
        <p:spPr bwMode="auto">
          <a:xfrm>
            <a:off x="4389438" y="4708525"/>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3017" name="Rectangle 9"/>
          <p:cNvSpPr>
            <a:spLocks noChangeArrowheads="1"/>
          </p:cNvSpPr>
          <p:nvPr/>
        </p:nvSpPr>
        <p:spPr bwMode="auto">
          <a:xfrm>
            <a:off x="5121275" y="4708525"/>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3018" name="Rectangle 10"/>
          <p:cNvSpPr>
            <a:spLocks noChangeArrowheads="1"/>
          </p:cNvSpPr>
          <p:nvPr/>
        </p:nvSpPr>
        <p:spPr bwMode="auto">
          <a:xfrm>
            <a:off x="5851525" y="4708525"/>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pic>
        <p:nvPicPr>
          <p:cNvPr id="43019" name="Picture 11" descr="Picture3">
            <a:hlinkClick r:id="rId3" action="ppaction://hlinksldjump"/>
          </p:cNvPr>
          <p:cNvPicPr>
            <a:picLocks noChangeAspect="1" noChangeArrowheads="1" noCrop="1"/>
          </p:cNvPicPr>
          <p:nvPr/>
        </p:nvPicPr>
        <p:blipFill>
          <a:blip r:embed="rId4"/>
          <a:srcRect/>
          <a:stretch>
            <a:fillRect/>
          </a:stretch>
        </p:blipFill>
        <p:spPr bwMode="auto">
          <a:xfrm>
            <a:off x="7864475" y="1050925"/>
            <a:ext cx="952500" cy="9525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1000" fill="hold"/>
                                        <p:tgtEl>
                                          <p:spTgt spid="43011"/>
                                        </p:tgtEl>
                                        <p:attrNameLst>
                                          <p:attrName>ppt_w</p:attrName>
                                        </p:attrNameLst>
                                      </p:cBhvr>
                                      <p:tavLst>
                                        <p:tav tm="0">
                                          <p:val>
                                            <p:fltVal val="0"/>
                                          </p:val>
                                        </p:tav>
                                        <p:tav tm="100000">
                                          <p:val>
                                            <p:strVal val="#ppt_w"/>
                                          </p:val>
                                        </p:tav>
                                      </p:tavLst>
                                    </p:anim>
                                    <p:anim calcmode="lin" valueType="num">
                                      <p:cBhvr>
                                        <p:cTn id="8" dur="1000" fill="hold"/>
                                        <p:tgtEl>
                                          <p:spTgt spid="43011"/>
                                        </p:tgtEl>
                                        <p:attrNameLst>
                                          <p:attrName>ppt_h</p:attrName>
                                        </p:attrNameLst>
                                      </p:cBhvr>
                                      <p:tavLst>
                                        <p:tav tm="0">
                                          <p:val>
                                            <p:fltVal val="0"/>
                                          </p:val>
                                        </p:tav>
                                        <p:tav tm="100000">
                                          <p:val>
                                            <p:strVal val="#ppt_h"/>
                                          </p:val>
                                        </p:tav>
                                      </p:tavLst>
                                    </p:anim>
                                    <p:anim calcmode="lin" valueType="num">
                                      <p:cBhvr>
                                        <p:cTn id="9" dur="1000" fill="hold"/>
                                        <p:tgtEl>
                                          <p:spTgt spid="430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01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3012">
                                            <p:txEl>
                                              <p:pRg st="0" end="0"/>
                                            </p:txEl>
                                          </p:spTgt>
                                        </p:tgtEl>
                                        <p:attrNameLst>
                                          <p:attrName>style.visibility</p:attrName>
                                        </p:attrNameLst>
                                      </p:cBhvr>
                                      <p:to>
                                        <p:strVal val="visible"/>
                                      </p:to>
                                    </p:set>
                                    <p:anim calcmode="lin" valueType="num">
                                      <p:cBhvr additive="base">
                                        <p:cTn id="14" dur="500" fill="hold"/>
                                        <p:tgtEl>
                                          <p:spTgt spid="430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3012">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0" presetClass="entr" presetSubtype="0" fill="hold" grpId="0" nodeType="afterEffect">
                                  <p:stCondLst>
                                    <p:cond delay="0"/>
                                  </p:stCondLst>
                                  <p:childTnLst>
                                    <p:set>
                                      <p:cBhvr>
                                        <p:cTn id="18" dur="1" fill="hold">
                                          <p:stCondLst>
                                            <p:cond delay="0"/>
                                          </p:stCondLst>
                                        </p:cTn>
                                        <p:tgtEl>
                                          <p:spTgt spid="43013"/>
                                        </p:tgtEl>
                                        <p:attrNameLst>
                                          <p:attrName>style.visibility</p:attrName>
                                        </p:attrNameLst>
                                      </p:cBhvr>
                                      <p:to>
                                        <p:strVal val="visible"/>
                                      </p:to>
                                    </p:set>
                                    <p:animEffect transition="in" filter="wedge">
                                      <p:cBhvr>
                                        <p:cTn id="19" dur="2000"/>
                                        <p:tgtEl>
                                          <p:spTgt spid="43013"/>
                                        </p:tgtEl>
                                      </p:cBhvr>
                                    </p:animEffect>
                                  </p:childTnLst>
                                </p:cTn>
                              </p:par>
                            </p:childTnLst>
                          </p:cTn>
                        </p:par>
                        <p:par>
                          <p:cTn id="20" fill="hold">
                            <p:stCondLst>
                              <p:cond delay="3500"/>
                            </p:stCondLst>
                            <p:childTnLst>
                              <p:par>
                                <p:cTn id="21" presetID="1" presetClass="emph" presetSubtype="2" fill="hold" nodeType="afterEffect">
                                  <p:stCondLst>
                                    <p:cond delay="0"/>
                                  </p:stCondLst>
                                  <p:childTnLst>
                                    <p:animClr clrSpc="rgb" dir="cw">
                                      <p:cBhvr>
                                        <p:cTn id="22" dur="2000" fill="hold"/>
                                        <p:tgtEl>
                                          <p:spTgt spid="43014"/>
                                        </p:tgtEl>
                                        <p:attrNameLst>
                                          <p:attrName>fillcolor</p:attrName>
                                        </p:attrNameLst>
                                      </p:cBhvr>
                                      <p:to>
                                        <a:srgbClr val="FF99FF"/>
                                      </p:to>
                                    </p:animClr>
                                    <p:set>
                                      <p:cBhvr>
                                        <p:cTn id="23" dur="2000" fill="hold"/>
                                        <p:tgtEl>
                                          <p:spTgt spid="43014"/>
                                        </p:tgtEl>
                                        <p:attrNameLst>
                                          <p:attrName>fill.type</p:attrName>
                                        </p:attrNameLst>
                                      </p:cBhvr>
                                      <p:to>
                                        <p:strVal val="solid"/>
                                      </p:to>
                                    </p:set>
                                    <p:set>
                                      <p:cBhvr>
                                        <p:cTn id="24" dur="2000" fill="hold"/>
                                        <p:tgtEl>
                                          <p:spTgt spid="43014"/>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43015"/>
                                        </p:tgtEl>
                                        <p:attrNameLst>
                                          <p:attrName>fillcolor</p:attrName>
                                        </p:attrNameLst>
                                      </p:cBhvr>
                                      <p:to>
                                        <a:srgbClr val="FF99FF"/>
                                      </p:to>
                                    </p:animClr>
                                    <p:set>
                                      <p:cBhvr>
                                        <p:cTn id="27" dur="2000" fill="hold"/>
                                        <p:tgtEl>
                                          <p:spTgt spid="43015"/>
                                        </p:tgtEl>
                                        <p:attrNameLst>
                                          <p:attrName>fill.type</p:attrName>
                                        </p:attrNameLst>
                                      </p:cBhvr>
                                      <p:to>
                                        <p:strVal val="solid"/>
                                      </p:to>
                                    </p:set>
                                    <p:set>
                                      <p:cBhvr>
                                        <p:cTn id="28" dur="2000" fill="hold"/>
                                        <p:tgtEl>
                                          <p:spTgt spid="43015"/>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000" fill="hold"/>
                                        <p:tgtEl>
                                          <p:spTgt spid="43016"/>
                                        </p:tgtEl>
                                        <p:attrNameLst>
                                          <p:attrName>fillcolor</p:attrName>
                                        </p:attrNameLst>
                                      </p:cBhvr>
                                      <p:to>
                                        <a:srgbClr val="FF99FF"/>
                                      </p:to>
                                    </p:animClr>
                                    <p:set>
                                      <p:cBhvr>
                                        <p:cTn id="31" dur="2000" fill="hold"/>
                                        <p:tgtEl>
                                          <p:spTgt spid="43016"/>
                                        </p:tgtEl>
                                        <p:attrNameLst>
                                          <p:attrName>fill.type</p:attrName>
                                        </p:attrNameLst>
                                      </p:cBhvr>
                                      <p:to>
                                        <p:strVal val="solid"/>
                                      </p:to>
                                    </p:set>
                                    <p:set>
                                      <p:cBhvr>
                                        <p:cTn id="32" dur="2000" fill="hold"/>
                                        <p:tgtEl>
                                          <p:spTgt spid="43016"/>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43017"/>
                                        </p:tgtEl>
                                        <p:attrNameLst>
                                          <p:attrName>fillcolor</p:attrName>
                                        </p:attrNameLst>
                                      </p:cBhvr>
                                      <p:to>
                                        <a:srgbClr val="FF99FF"/>
                                      </p:to>
                                    </p:animClr>
                                    <p:set>
                                      <p:cBhvr>
                                        <p:cTn id="35" dur="2000" fill="hold"/>
                                        <p:tgtEl>
                                          <p:spTgt spid="43017"/>
                                        </p:tgtEl>
                                        <p:attrNameLst>
                                          <p:attrName>fill.type</p:attrName>
                                        </p:attrNameLst>
                                      </p:cBhvr>
                                      <p:to>
                                        <p:strVal val="solid"/>
                                      </p:to>
                                    </p:set>
                                    <p:set>
                                      <p:cBhvr>
                                        <p:cTn id="36" dur="2000" fill="hold"/>
                                        <p:tgtEl>
                                          <p:spTgt spid="43017"/>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000" fill="hold"/>
                                        <p:tgtEl>
                                          <p:spTgt spid="43018"/>
                                        </p:tgtEl>
                                        <p:attrNameLst>
                                          <p:attrName>fillcolor</p:attrName>
                                        </p:attrNameLst>
                                      </p:cBhvr>
                                      <p:to>
                                        <a:srgbClr val="FF99FF"/>
                                      </p:to>
                                    </p:animClr>
                                    <p:set>
                                      <p:cBhvr>
                                        <p:cTn id="39" dur="2000" fill="hold"/>
                                        <p:tgtEl>
                                          <p:spTgt spid="43018"/>
                                        </p:tgtEl>
                                        <p:attrNameLst>
                                          <p:attrName>fill.type</p:attrName>
                                        </p:attrNameLst>
                                      </p:cBhvr>
                                      <p:to>
                                        <p:strVal val="solid"/>
                                      </p:to>
                                    </p:set>
                                    <p:set>
                                      <p:cBhvr>
                                        <p:cTn id="40" dur="2000" fill="hold"/>
                                        <p:tgtEl>
                                          <p:spTgt spid="430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icture4"/>
          <p:cNvPicPr>
            <a:picLocks noChangeAspect="1" noChangeArrowheads="1"/>
          </p:cNvPicPr>
          <p:nvPr/>
        </p:nvPicPr>
        <p:blipFill>
          <a:blip r:embed="rId2"/>
          <a:srcRect/>
          <a:stretch>
            <a:fillRect/>
          </a:stretch>
        </p:blipFill>
        <p:spPr bwMode="auto">
          <a:xfrm>
            <a:off x="609600" y="0"/>
            <a:ext cx="1143000" cy="914400"/>
          </a:xfrm>
          <a:prstGeom prst="rect">
            <a:avLst/>
          </a:prstGeom>
          <a:noFill/>
        </p:spPr>
      </p:pic>
      <p:sp>
        <p:nvSpPr>
          <p:cNvPr id="44036" name="Rectangle 4"/>
          <p:cNvSpPr>
            <a:spLocks noGrp="1" noRot="1" noChangeArrowheads="1"/>
          </p:cNvSpPr>
          <p:nvPr>
            <p:ph idx="1"/>
          </p:nvPr>
        </p:nvSpPr>
        <p:spPr>
          <a:xfrm>
            <a:off x="838200" y="2667000"/>
            <a:ext cx="7918450" cy="1760538"/>
          </a:xfrm>
        </p:spPr>
        <p:txBody>
          <a:bodyPr>
            <a:normAutofit fontScale="92500"/>
          </a:bodyPr>
          <a:lstStyle/>
          <a:p>
            <a:pPr>
              <a:buFont typeface="Wingdings" pitchFamily="2" charset="2"/>
              <a:buNone/>
            </a:pPr>
            <a:r>
              <a:rPr lang="en-US" sz="4000"/>
              <a:t>Đây là một đầm phá lớn tại tỉnh </a:t>
            </a:r>
          </a:p>
          <a:p>
            <a:pPr>
              <a:buFont typeface="Wingdings" pitchFamily="2" charset="2"/>
              <a:buNone/>
            </a:pPr>
            <a:r>
              <a:rPr lang="en-US" sz="4000"/>
              <a:t>Thừa Thiên-Huế</a:t>
            </a:r>
          </a:p>
        </p:txBody>
      </p:sp>
      <p:sp>
        <p:nvSpPr>
          <p:cNvPr id="44035" name="Rectangle 3"/>
          <p:cNvSpPr>
            <a:spLocks noGrp="1" noRot="1" noChangeArrowheads="1"/>
          </p:cNvSpPr>
          <p:nvPr>
            <p:ph type="title"/>
          </p:nvPr>
        </p:nvSpPr>
        <p:spPr>
          <a:xfrm>
            <a:off x="731838" y="304800"/>
            <a:ext cx="7878762" cy="1431925"/>
          </a:xfrm>
        </p:spPr>
        <p:txBody>
          <a:bodyPr/>
          <a:lstStyle/>
          <a:p>
            <a:r>
              <a:rPr lang="en-US" sz="3600"/>
              <a:t>Câu 5: Ô chữ gồm có  7 chữ cái</a:t>
            </a:r>
          </a:p>
        </p:txBody>
      </p:sp>
      <p:sp>
        <p:nvSpPr>
          <p:cNvPr id="44037" name="Rectangle 5"/>
          <p:cNvSpPr>
            <a:spLocks noChangeArrowheads="1"/>
          </p:cNvSpPr>
          <p:nvPr/>
        </p:nvSpPr>
        <p:spPr bwMode="auto">
          <a:xfrm>
            <a:off x="457200" y="2057400"/>
            <a:ext cx="8153400" cy="2468563"/>
          </a:xfrm>
          <a:prstGeom prst="rect">
            <a:avLst/>
          </a:prstGeom>
          <a:noFill/>
          <a:ln w="57150" cmpd="thinThick">
            <a:solidFill>
              <a:srgbClr val="9900FF"/>
            </a:solidFill>
            <a:miter lim="800000"/>
            <a:headEnd/>
            <a:tailEnd/>
          </a:ln>
          <a:effectLst/>
        </p:spPr>
        <p:txBody>
          <a:bodyPr wrap="none" anchor="ctr"/>
          <a:lstStyle/>
          <a:p>
            <a:endParaRPr lang="en-US"/>
          </a:p>
        </p:txBody>
      </p:sp>
      <p:sp>
        <p:nvSpPr>
          <p:cNvPr id="44038" name="Rectangle 6"/>
          <p:cNvSpPr>
            <a:spLocks noChangeArrowheads="1"/>
          </p:cNvSpPr>
          <p:nvPr/>
        </p:nvSpPr>
        <p:spPr bwMode="auto">
          <a:xfrm>
            <a:off x="2925763" y="4708525"/>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4039" name="Rectangle 7"/>
          <p:cNvSpPr>
            <a:spLocks noChangeArrowheads="1"/>
          </p:cNvSpPr>
          <p:nvPr/>
        </p:nvSpPr>
        <p:spPr bwMode="auto">
          <a:xfrm>
            <a:off x="3657600" y="4708525"/>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4040" name="Rectangle 8"/>
          <p:cNvSpPr>
            <a:spLocks noChangeArrowheads="1"/>
          </p:cNvSpPr>
          <p:nvPr/>
        </p:nvSpPr>
        <p:spPr bwMode="auto">
          <a:xfrm>
            <a:off x="4389438" y="4708525"/>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4041" name="Rectangle 9"/>
          <p:cNvSpPr>
            <a:spLocks noChangeArrowheads="1"/>
          </p:cNvSpPr>
          <p:nvPr/>
        </p:nvSpPr>
        <p:spPr bwMode="auto">
          <a:xfrm>
            <a:off x="5121275" y="4708525"/>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4042" name="Rectangle 10"/>
          <p:cNvSpPr>
            <a:spLocks noChangeArrowheads="1"/>
          </p:cNvSpPr>
          <p:nvPr/>
        </p:nvSpPr>
        <p:spPr bwMode="auto">
          <a:xfrm>
            <a:off x="5851525" y="4708525"/>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pic>
        <p:nvPicPr>
          <p:cNvPr id="44043" name="Picture 11" descr="Picture3">
            <a:hlinkClick r:id="rId3" action="ppaction://hlinksldjump"/>
          </p:cNvPr>
          <p:cNvPicPr>
            <a:picLocks noChangeAspect="1" noChangeArrowheads="1" noCrop="1"/>
          </p:cNvPicPr>
          <p:nvPr/>
        </p:nvPicPr>
        <p:blipFill>
          <a:blip r:embed="rId4"/>
          <a:srcRect/>
          <a:stretch>
            <a:fillRect/>
          </a:stretch>
        </p:blipFill>
        <p:spPr bwMode="auto">
          <a:xfrm>
            <a:off x="7864475" y="1050925"/>
            <a:ext cx="952500" cy="952500"/>
          </a:xfrm>
          <a:prstGeom prst="rect">
            <a:avLst/>
          </a:prstGeom>
          <a:noFill/>
        </p:spPr>
      </p:pic>
      <p:sp>
        <p:nvSpPr>
          <p:cNvPr id="44044" name="Rectangle 12"/>
          <p:cNvSpPr>
            <a:spLocks noChangeArrowheads="1"/>
          </p:cNvSpPr>
          <p:nvPr/>
        </p:nvSpPr>
        <p:spPr bwMode="auto">
          <a:xfrm>
            <a:off x="6583363" y="4708525"/>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4045" name="Rectangle 13"/>
          <p:cNvSpPr>
            <a:spLocks noChangeArrowheads="1"/>
          </p:cNvSpPr>
          <p:nvPr/>
        </p:nvSpPr>
        <p:spPr bwMode="auto">
          <a:xfrm>
            <a:off x="2193925" y="4708525"/>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p:cTn id="7" dur="1000" fill="hold"/>
                                        <p:tgtEl>
                                          <p:spTgt spid="44035"/>
                                        </p:tgtEl>
                                        <p:attrNameLst>
                                          <p:attrName>ppt_w</p:attrName>
                                        </p:attrNameLst>
                                      </p:cBhvr>
                                      <p:tavLst>
                                        <p:tav tm="0">
                                          <p:val>
                                            <p:fltVal val="0"/>
                                          </p:val>
                                        </p:tav>
                                        <p:tav tm="100000">
                                          <p:val>
                                            <p:strVal val="#ppt_w"/>
                                          </p:val>
                                        </p:tav>
                                      </p:tavLst>
                                    </p:anim>
                                    <p:anim calcmode="lin" valueType="num">
                                      <p:cBhvr>
                                        <p:cTn id="8" dur="1000" fill="hold"/>
                                        <p:tgtEl>
                                          <p:spTgt spid="44035"/>
                                        </p:tgtEl>
                                        <p:attrNameLst>
                                          <p:attrName>ppt_h</p:attrName>
                                        </p:attrNameLst>
                                      </p:cBhvr>
                                      <p:tavLst>
                                        <p:tav tm="0">
                                          <p:val>
                                            <p:fltVal val="0"/>
                                          </p:val>
                                        </p:tav>
                                        <p:tav tm="100000">
                                          <p:val>
                                            <p:strVal val="#ppt_h"/>
                                          </p:val>
                                        </p:tav>
                                      </p:tavLst>
                                    </p:anim>
                                    <p:anim calcmode="lin" valueType="num">
                                      <p:cBhvr>
                                        <p:cTn id="9" dur="1000" fill="hold"/>
                                        <p:tgtEl>
                                          <p:spTgt spid="440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4036">
                                            <p:txEl>
                                              <p:pRg st="0" end="0"/>
                                            </p:txEl>
                                          </p:spTgt>
                                        </p:tgtEl>
                                        <p:attrNameLst>
                                          <p:attrName>style.visibility</p:attrName>
                                        </p:attrNameLst>
                                      </p:cBhvr>
                                      <p:to>
                                        <p:strVal val="visible"/>
                                      </p:to>
                                    </p:set>
                                    <p:anim calcmode="lin" valueType="num">
                                      <p:cBhvr additive="base">
                                        <p:cTn id="14" dur="500" fill="hold"/>
                                        <p:tgtEl>
                                          <p:spTgt spid="4403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4036">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44036">
                                            <p:txEl>
                                              <p:pRg st="1" end="1"/>
                                            </p:txEl>
                                          </p:spTgt>
                                        </p:tgtEl>
                                        <p:attrNameLst>
                                          <p:attrName>style.visibility</p:attrName>
                                        </p:attrNameLst>
                                      </p:cBhvr>
                                      <p:to>
                                        <p:strVal val="visible"/>
                                      </p:to>
                                    </p:set>
                                    <p:anim calcmode="lin" valueType="num">
                                      <p:cBhvr additive="base">
                                        <p:cTn id="19" dur="500" fill="hold"/>
                                        <p:tgtEl>
                                          <p:spTgt spid="4403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6">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0" presetClass="entr" presetSubtype="0" fill="hold" grpId="0" nodeType="afterEffect">
                                  <p:stCondLst>
                                    <p:cond delay="0"/>
                                  </p:stCondLst>
                                  <p:childTnLst>
                                    <p:set>
                                      <p:cBhvr>
                                        <p:cTn id="23" dur="1" fill="hold">
                                          <p:stCondLst>
                                            <p:cond delay="0"/>
                                          </p:stCondLst>
                                        </p:cTn>
                                        <p:tgtEl>
                                          <p:spTgt spid="44037"/>
                                        </p:tgtEl>
                                        <p:attrNameLst>
                                          <p:attrName>style.visibility</p:attrName>
                                        </p:attrNameLst>
                                      </p:cBhvr>
                                      <p:to>
                                        <p:strVal val="visible"/>
                                      </p:to>
                                    </p:set>
                                    <p:animEffect transition="in" filter="wedge">
                                      <p:cBhvr>
                                        <p:cTn id="24" dur="2000"/>
                                        <p:tgtEl>
                                          <p:spTgt spid="44037"/>
                                        </p:tgtEl>
                                      </p:cBhvr>
                                    </p:animEffect>
                                  </p:childTnLst>
                                </p:cTn>
                              </p:par>
                            </p:childTnLst>
                          </p:cTn>
                        </p:par>
                        <p:par>
                          <p:cTn id="25" fill="hold">
                            <p:stCondLst>
                              <p:cond delay="4000"/>
                            </p:stCondLst>
                            <p:childTnLst>
                              <p:par>
                                <p:cTn id="26" presetID="1" presetClass="emph" presetSubtype="2" fill="hold" nodeType="afterEffect">
                                  <p:stCondLst>
                                    <p:cond delay="0"/>
                                  </p:stCondLst>
                                  <p:childTnLst>
                                    <p:animClr clrSpc="rgb" dir="cw">
                                      <p:cBhvr>
                                        <p:cTn id="27" dur="2000" fill="hold"/>
                                        <p:tgtEl>
                                          <p:spTgt spid="44045"/>
                                        </p:tgtEl>
                                        <p:attrNameLst>
                                          <p:attrName>fillcolor</p:attrName>
                                        </p:attrNameLst>
                                      </p:cBhvr>
                                      <p:to>
                                        <a:srgbClr val="FF99FF"/>
                                      </p:to>
                                    </p:animClr>
                                    <p:set>
                                      <p:cBhvr>
                                        <p:cTn id="28" dur="2000" fill="hold"/>
                                        <p:tgtEl>
                                          <p:spTgt spid="44045"/>
                                        </p:tgtEl>
                                        <p:attrNameLst>
                                          <p:attrName>fill.type</p:attrName>
                                        </p:attrNameLst>
                                      </p:cBhvr>
                                      <p:to>
                                        <p:strVal val="solid"/>
                                      </p:to>
                                    </p:set>
                                    <p:set>
                                      <p:cBhvr>
                                        <p:cTn id="29" dur="2000" fill="hold"/>
                                        <p:tgtEl>
                                          <p:spTgt spid="4404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44038"/>
                                        </p:tgtEl>
                                        <p:attrNameLst>
                                          <p:attrName>fillcolor</p:attrName>
                                        </p:attrNameLst>
                                      </p:cBhvr>
                                      <p:to>
                                        <a:srgbClr val="FF99FF"/>
                                      </p:to>
                                    </p:animClr>
                                    <p:set>
                                      <p:cBhvr>
                                        <p:cTn id="32" dur="2000" fill="hold"/>
                                        <p:tgtEl>
                                          <p:spTgt spid="44038"/>
                                        </p:tgtEl>
                                        <p:attrNameLst>
                                          <p:attrName>fill.type</p:attrName>
                                        </p:attrNameLst>
                                      </p:cBhvr>
                                      <p:to>
                                        <p:strVal val="solid"/>
                                      </p:to>
                                    </p:set>
                                    <p:set>
                                      <p:cBhvr>
                                        <p:cTn id="33" dur="2000" fill="hold"/>
                                        <p:tgtEl>
                                          <p:spTgt spid="44038"/>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44039"/>
                                        </p:tgtEl>
                                        <p:attrNameLst>
                                          <p:attrName>fillcolor</p:attrName>
                                        </p:attrNameLst>
                                      </p:cBhvr>
                                      <p:to>
                                        <a:srgbClr val="FF99FF"/>
                                      </p:to>
                                    </p:animClr>
                                    <p:set>
                                      <p:cBhvr>
                                        <p:cTn id="36" dur="2000" fill="hold"/>
                                        <p:tgtEl>
                                          <p:spTgt spid="44039"/>
                                        </p:tgtEl>
                                        <p:attrNameLst>
                                          <p:attrName>fill.type</p:attrName>
                                        </p:attrNameLst>
                                      </p:cBhvr>
                                      <p:to>
                                        <p:strVal val="solid"/>
                                      </p:to>
                                    </p:set>
                                    <p:set>
                                      <p:cBhvr>
                                        <p:cTn id="37" dur="2000" fill="hold"/>
                                        <p:tgtEl>
                                          <p:spTgt spid="44039"/>
                                        </p:tgtEl>
                                        <p:attrNameLst>
                                          <p:attrName>fill.on</p:attrName>
                                        </p:attrNameLst>
                                      </p:cBhvr>
                                      <p:to>
                                        <p:strVal val="true"/>
                                      </p:to>
                                    </p:set>
                                  </p:childTnLst>
                                </p:cTn>
                              </p:par>
                              <p:par>
                                <p:cTn id="38" presetID="1" presetClass="emph" presetSubtype="2" fill="hold" nodeType="withEffect">
                                  <p:stCondLst>
                                    <p:cond delay="0"/>
                                  </p:stCondLst>
                                  <p:childTnLst>
                                    <p:animClr clrSpc="rgb" dir="cw">
                                      <p:cBhvr>
                                        <p:cTn id="39" dur="2000" fill="hold"/>
                                        <p:tgtEl>
                                          <p:spTgt spid="44040"/>
                                        </p:tgtEl>
                                        <p:attrNameLst>
                                          <p:attrName>fillcolor</p:attrName>
                                        </p:attrNameLst>
                                      </p:cBhvr>
                                      <p:to>
                                        <a:srgbClr val="FF99FF"/>
                                      </p:to>
                                    </p:animClr>
                                    <p:set>
                                      <p:cBhvr>
                                        <p:cTn id="40" dur="2000" fill="hold"/>
                                        <p:tgtEl>
                                          <p:spTgt spid="44040"/>
                                        </p:tgtEl>
                                        <p:attrNameLst>
                                          <p:attrName>fill.type</p:attrName>
                                        </p:attrNameLst>
                                      </p:cBhvr>
                                      <p:to>
                                        <p:strVal val="solid"/>
                                      </p:to>
                                    </p:set>
                                    <p:set>
                                      <p:cBhvr>
                                        <p:cTn id="41" dur="2000" fill="hold"/>
                                        <p:tgtEl>
                                          <p:spTgt spid="44040"/>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44041"/>
                                        </p:tgtEl>
                                        <p:attrNameLst>
                                          <p:attrName>fillcolor</p:attrName>
                                        </p:attrNameLst>
                                      </p:cBhvr>
                                      <p:to>
                                        <a:srgbClr val="FF99FF"/>
                                      </p:to>
                                    </p:animClr>
                                    <p:set>
                                      <p:cBhvr>
                                        <p:cTn id="44" dur="2000" fill="hold"/>
                                        <p:tgtEl>
                                          <p:spTgt spid="44041"/>
                                        </p:tgtEl>
                                        <p:attrNameLst>
                                          <p:attrName>fill.type</p:attrName>
                                        </p:attrNameLst>
                                      </p:cBhvr>
                                      <p:to>
                                        <p:strVal val="solid"/>
                                      </p:to>
                                    </p:set>
                                    <p:set>
                                      <p:cBhvr>
                                        <p:cTn id="45" dur="2000" fill="hold"/>
                                        <p:tgtEl>
                                          <p:spTgt spid="44041"/>
                                        </p:tgtEl>
                                        <p:attrNameLst>
                                          <p:attrName>fill.on</p:attrName>
                                        </p:attrNameLst>
                                      </p:cBhvr>
                                      <p:to>
                                        <p:strVal val="true"/>
                                      </p:to>
                                    </p:set>
                                  </p:childTnLst>
                                </p:cTn>
                              </p:par>
                              <p:par>
                                <p:cTn id="46" presetID="1" presetClass="emph" presetSubtype="2" fill="hold" nodeType="withEffect">
                                  <p:stCondLst>
                                    <p:cond delay="0"/>
                                  </p:stCondLst>
                                  <p:childTnLst>
                                    <p:animClr clrSpc="rgb" dir="cw">
                                      <p:cBhvr>
                                        <p:cTn id="47" dur="2000" fill="hold"/>
                                        <p:tgtEl>
                                          <p:spTgt spid="44042"/>
                                        </p:tgtEl>
                                        <p:attrNameLst>
                                          <p:attrName>fillcolor</p:attrName>
                                        </p:attrNameLst>
                                      </p:cBhvr>
                                      <p:to>
                                        <a:srgbClr val="FF99FF"/>
                                      </p:to>
                                    </p:animClr>
                                    <p:set>
                                      <p:cBhvr>
                                        <p:cTn id="48" dur="2000" fill="hold"/>
                                        <p:tgtEl>
                                          <p:spTgt spid="44042"/>
                                        </p:tgtEl>
                                        <p:attrNameLst>
                                          <p:attrName>fill.type</p:attrName>
                                        </p:attrNameLst>
                                      </p:cBhvr>
                                      <p:to>
                                        <p:strVal val="solid"/>
                                      </p:to>
                                    </p:set>
                                    <p:set>
                                      <p:cBhvr>
                                        <p:cTn id="49" dur="2000" fill="hold"/>
                                        <p:tgtEl>
                                          <p:spTgt spid="44042"/>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2000" fill="hold"/>
                                        <p:tgtEl>
                                          <p:spTgt spid="44044"/>
                                        </p:tgtEl>
                                        <p:attrNameLst>
                                          <p:attrName>fillcolor</p:attrName>
                                        </p:attrNameLst>
                                      </p:cBhvr>
                                      <p:to>
                                        <a:srgbClr val="FF99FF"/>
                                      </p:to>
                                    </p:animClr>
                                    <p:set>
                                      <p:cBhvr>
                                        <p:cTn id="52" dur="2000" fill="hold"/>
                                        <p:tgtEl>
                                          <p:spTgt spid="44044"/>
                                        </p:tgtEl>
                                        <p:attrNameLst>
                                          <p:attrName>fill.type</p:attrName>
                                        </p:attrNameLst>
                                      </p:cBhvr>
                                      <p:to>
                                        <p:strVal val="solid"/>
                                      </p:to>
                                    </p:set>
                                    <p:set>
                                      <p:cBhvr>
                                        <p:cTn id="53" dur="2000" fill="hold"/>
                                        <p:tgtEl>
                                          <p:spTgt spid="4404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440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icture4"/>
          <p:cNvPicPr>
            <a:picLocks noChangeAspect="1" noChangeArrowheads="1"/>
          </p:cNvPicPr>
          <p:nvPr/>
        </p:nvPicPr>
        <p:blipFill>
          <a:blip r:embed="rId2"/>
          <a:srcRect/>
          <a:stretch>
            <a:fillRect/>
          </a:stretch>
        </p:blipFill>
        <p:spPr bwMode="auto">
          <a:xfrm>
            <a:off x="639763" y="0"/>
            <a:ext cx="1143000" cy="914400"/>
          </a:xfrm>
          <a:prstGeom prst="rect">
            <a:avLst/>
          </a:prstGeom>
          <a:noFill/>
        </p:spPr>
      </p:pic>
      <p:sp>
        <p:nvSpPr>
          <p:cNvPr id="45061" name="Rectangle 5"/>
          <p:cNvSpPr>
            <a:spLocks noGrp="1" noRot="1" noChangeArrowheads="1"/>
          </p:cNvSpPr>
          <p:nvPr>
            <p:ph idx="1"/>
          </p:nvPr>
        </p:nvSpPr>
        <p:spPr>
          <a:xfrm>
            <a:off x="365125" y="2057400"/>
            <a:ext cx="8229600" cy="4495800"/>
          </a:xfrm>
        </p:spPr>
        <p:txBody>
          <a:bodyPr/>
          <a:lstStyle/>
          <a:p>
            <a:pPr>
              <a:buFont typeface="Wingdings" pitchFamily="2" charset="2"/>
              <a:buNone/>
            </a:pPr>
            <a:r>
              <a:rPr lang="en-US"/>
              <a:t>     Tên một thành phố ở miền Trung trực  thuộc  Trung ương .</a:t>
            </a:r>
          </a:p>
        </p:txBody>
      </p:sp>
      <p:sp>
        <p:nvSpPr>
          <p:cNvPr id="45059" name="Rectangle 3"/>
          <p:cNvSpPr>
            <a:spLocks noGrp="1" noRot="1" noChangeArrowheads="1"/>
          </p:cNvSpPr>
          <p:nvPr>
            <p:ph type="title"/>
          </p:nvPr>
        </p:nvSpPr>
        <p:spPr>
          <a:xfrm>
            <a:off x="549275" y="304800"/>
            <a:ext cx="8061325" cy="1431925"/>
          </a:xfrm>
        </p:spPr>
        <p:txBody>
          <a:bodyPr/>
          <a:lstStyle/>
          <a:p>
            <a:r>
              <a:rPr lang="en-US" sz="3600"/>
              <a:t>Câu 6: Ô chữ gồm có  6 chữ cái</a:t>
            </a:r>
          </a:p>
        </p:txBody>
      </p:sp>
      <p:sp>
        <p:nvSpPr>
          <p:cNvPr id="45060" name="Rectangle 4"/>
          <p:cNvSpPr>
            <a:spLocks noChangeArrowheads="1"/>
          </p:cNvSpPr>
          <p:nvPr/>
        </p:nvSpPr>
        <p:spPr bwMode="auto">
          <a:xfrm>
            <a:off x="549275" y="1874838"/>
            <a:ext cx="8031163" cy="1828800"/>
          </a:xfrm>
          <a:prstGeom prst="rect">
            <a:avLst/>
          </a:prstGeom>
          <a:noFill/>
          <a:ln w="57150" cmpd="thinThick">
            <a:solidFill>
              <a:srgbClr val="9900FF"/>
            </a:solidFill>
            <a:miter lim="800000"/>
            <a:headEnd/>
            <a:tailEnd/>
          </a:ln>
          <a:effectLst/>
        </p:spPr>
        <p:txBody>
          <a:bodyPr wrap="none" anchor="ctr"/>
          <a:lstStyle/>
          <a:p>
            <a:endParaRPr lang="en-US"/>
          </a:p>
        </p:txBody>
      </p:sp>
      <p:pic>
        <p:nvPicPr>
          <p:cNvPr id="45062" name="Picture 6" descr="Picture3">
            <a:hlinkClick r:id="rId3" action="ppaction://hlinksldjump"/>
          </p:cNvPr>
          <p:cNvPicPr>
            <a:picLocks noChangeAspect="1" noChangeArrowheads="1" noCrop="1"/>
          </p:cNvPicPr>
          <p:nvPr/>
        </p:nvPicPr>
        <p:blipFill>
          <a:blip r:embed="rId4"/>
          <a:srcRect/>
          <a:stretch>
            <a:fillRect/>
          </a:stretch>
        </p:blipFill>
        <p:spPr bwMode="auto">
          <a:xfrm>
            <a:off x="7864475" y="1050925"/>
            <a:ext cx="952500" cy="952500"/>
          </a:xfrm>
          <a:prstGeom prst="rect">
            <a:avLst/>
          </a:prstGeom>
          <a:noFill/>
        </p:spPr>
      </p:pic>
      <p:sp>
        <p:nvSpPr>
          <p:cNvPr id="45063" name="Rectangle 7"/>
          <p:cNvSpPr>
            <a:spLocks noChangeArrowheads="1"/>
          </p:cNvSpPr>
          <p:nvPr/>
        </p:nvSpPr>
        <p:spPr bwMode="auto">
          <a:xfrm>
            <a:off x="3016250" y="4708525"/>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5064" name="Rectangle 8"/>
          <p:cNvSpPr>
            <a:spLocks noChangeArrowheads="1"/>
          </p:cNvSpPr>
          <p:nvPr/>
        </p:nvSpPr>
        <p:spPr bwMode="auto">
          <a:xfrm>
            <a:off x="3748088" y="4708525"/>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5065" name="Rectangle 9"/>
          <p:cNvSpPr>
            <a:spLocks noChangeArrowheads="1"/>
          </p:cNvSpPr>
          <p:nvPr/>
        </p:nvSpPr>
        <p:spPr bwMode="auto">
          <a:xfrm>
            <a:off x="4479925" y="4708525"/>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5066" name="Rectangle 10"/>
          <p:cNvSpPr>
            <a:spLocks noChangeArrowheads="1"/>
          </p:cNvSpPr>
          <p:nvPr/>
        </p:nvSpPr>
        <p:spPr bwMode="auto">
          <a:xfrm>
            <a:off x="5211763" y="4708525"/>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5067" name="Rectangle 11"/>
          <p:cNvSpPr>
            <a:spLocks noChangeArrowheads="1"/>
          </p:cNvSpPr>
          <p:nvPr/>
        </p:nvSpPr>
        <p:spPr bwMode="auto">
          <a:xfrm>
            <a:off x="5942013" y="4708525"/>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5068" name="Rectangle 12"/>
          <p:cNvSpPr>
            <a:spLocks noChangeArrowheads="1"/>
          </p:cNvSpPr>
          <p:nvPr/>
        </p:nvSpPr>
        <p:spPr bwMode="auto">
          <a:xfrm>
            <a:off x="2284413" y="4708525"/>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p:cTn id="7" dur="1000" fill="hold"/>
                                        <p:tgtEl>
                                          <p:spTgt spid="45059"/>
                                        </p:tgtEl>
                                        <p:attrNameLst>
                                          <p:attrName>ppt_w</p:attrName>
                                        </p:attrNameLst>
                                      </p:cBhvr>
                                      <p:tavLst>
                                        <p:tav tm="0">
                                          <p:val>
                                            <p:fltVal val="0"/>
                                          </p:val>
                                        </p:tav>
                                        <p:tav tm="100000">
                                          <p:val>
                                            <p:strVal val="#ppt_w"/>
                                          </p:val>
                                        </p:tav>
                                      </p:tavLst>
                                    </p:anim>
                                    <p:anim calcmode="lin" valueType="num">
                                      <p:cBhvr>
                                        <p:cTn id="8" dur="1000" fill="hold"/>
                                        <p:tgtEl>
                                          <p:spTgt spid="45059"/>
                                        </p:tgtEl>
                                        <p:attrNameLst>
                                          <p:attrName>ppt_h</p:attrName>
                                        </p:attrNameLst>
                                      </p:cBhvr>
                                      <p:tavLst>
                                        <p:tav tm="0">
                                          <p:val>
                                            <p:fltVal val="0"/>
                                          </p:val>
                                        </p:tav>
                                        <p:tav tm="100000">
                                          <p:val>
                                            <p:strVal val="#ppt_h"/>
                                          </p:val>
                                        </p:tav>
                                      </p:tavLst>
                                    </p:anim>
                                    <p:anim calcmode="lin" valueType="num">
                                      <p:cBhvr>
                                        <p:cTn id="9" dur="1000" fill="hold"/>
                                        <p:tgtEl>
                                          <p:spTgt spid="4505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05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5061">
                                            <p:txEl>
                                              <p:pRg st="0" end="0"/>
                                            </p:txEl>
                                          </p:spTgt>
                                        </p:tgtEl>
                                        <p:attrNameLst>
                                          <p:attrName>style.visibility</p:attrName>
                                        </p:attrNameLst>
                                      </p:cBhvr>
                                      <p:to>
                                        <p:strVal val="visible"/>
                                      </p:to>
                                    </p:set>
                                    <p:anim calcmode="lin" valueType="num">
                                      <p:cBhvr additive="base">
                                        <p:cTn id="14" dur="500" fill="hold"/>
                                        <p:tgtEl>
                                          <p:spTgt spid="4506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5061">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0" presetClass="entr" presetSubtype="0" fill="hold" grpId="0" nodeType="afterEffect">
                                  <p:stCondLst>
                                    <p:cond delay="0"/>
                                  </p:stCondLst>
                                  <p:childTnLst>
                                    <p:set>
                                      <p:cBhvr>
                                        <p:cTn id="18" dur="1" fill="hold">
                                          <p:stCondLst>
                                            <p:cond delay="0"/>
                                          </p:stCondLst>
                                        </p:cTn>
                                        <p:tgtEl>
                                          <p:spTgt spid="45060"/>
                                        </p:tgtEl>
                                        <p:attrNameLst>
                                          <p:attrName>style.visibility</p:attrName>
                                        </p:attrNameLst>
                                      </p:cBhvr>
                                      <p:to>
                                        <p:strVal val="visible"/>
                                      </p:to>
                                    </p:set>
                                    <p:animEffect transition="in" filter="wedge">
                                      <p:cBhvr>
                                        <p:cTn id="19" dur="2000"/>
                                        <p:tgtEl>
                                          <p:spTgt spid="45060"/>
                                        </p:tgtEl>
                                      </p:cBhvr>
                                    </p:animEffect>
                                  </p:childTnLst>
                                </p:cTn>
                              </p:par>
                            </p:childTnLst>
                          </p:cTn>
                        </p:par>
                        <p:par>
                          <p:cTn id="20" fill="hold">
                            <p:stCondLst>
                              <p:cond delay="3500"/>
                            </p:stCondLst>
                            <p:childTnLst>
                              <p:par>
                                <p:cTn id="21" presetID="1" presetClass="emph" presetSubtype="2" fill="hold" nodeType="afterEffect">
                                  <p:stCondLst>
                                    <p:cond delay="0"/>
                                  </p:stCondLst>
                                  <p:childTnLst>
                                    <p:animClr clrSpc="rgb" dir="cw">
                                      <p:cBhvr>
                                        <p:cTn id="22" dur="2000" fill="hold"/>
                                        <p:tgtEl>
                                          <p:spTgt spid="45068"/>
                                        </p:tgtEl>
                                        <p:attrNameLst>
                                          <p:attrName>fillcolor</p:attrName>
                                        </p:attrNameLst>
                                      </p:cBhvr>
                                      <p:to>
                                        <a:srgbClr val="FF99FF"/>
                                      </p:to>
                                    </p:animClr>
                                    <p:set>
                                      <p:cBhvr>
                                        <p:cTn id="23" dur="2000" fill="hold"/>
                                        <p:tgtEl>
                                          <p:spTgt spid="45068"/>
                                        </p:tgtEl>
                                        <p:attrNameLst>
                                          <p:attrName>fill.type</p:attrName>
                                        </p:attrNameLst>
                                      </p:cBhvr>
                                      <p:to>
                                        <p:strVal val="solid"/>
                                      </p:to>
                                    </p:set>
                                    <p:set>
                                      <p:cBhvr>
                                        <p:cTn id="24" dur="2000" fill="hold"/>
                                        <p:tgtEl>
                                          <p:spTgt spid="45068"/>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45063"/>
                                        </p:tgtEl>
                                        <p:attrNameLst>
                                          <p:attrName>fillcolor</p:attrName>
                                        </p:attrNameLst>
                                      </p:cBhvr>
                                      <p:to>
                                        <a:srgbClr val="FF99FF"/>
                                      </p:to>
                                    </p:animClr>
                                    <p:set>
                                      <p:cBhvr>
                                        <p:cTn id="27" dur="2000" fill="hold"/>
                                        <p:tgtEl>
                                          <p:spTgt spid="45063"/>
                                        </p:tgtEl>
                                        <p:attrNameLst>
                                          <p:attrName>fill.type</p:attrName>
                                        </p:attrNameLst>
                                      </p:cBhvr>
                                      <p:to>
                                        <p:strVal val="solid"/>
                                      </p:to>
                                    </p:set>
                                    <p:set>
                                      <p:cBhvr>
                                        <p:cTn id="28" dur="2000" fill="hold"/>
                                        <p:tgtEl>
                                          <p:spTgt spid="45063"/>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000" fill="hold"/>
                                        <p:tgtEl>
                                          <p:spTgt spid="45064"/>
                                        </p:tgtEl>
                                        <p:attrNameLst>
                                          <p:attrName>fillcolor</p:attrName>
                                        </p:attrNameLst>
                                      </p:cBhvr>
                                      <p:to>
                                        <a:srgbClr val="FF99FF"/>
                                      </p:to>
                                    </p:animClr>
                                    <p:set>
                                      <p:cBhvr>
                                        <p:cTn id="31" dur="2000" fill="hold"/>
                                        <p:tgtEl>
                                          <p:spTgt spid="45064"/>
                                        </p:tgtEl>
                                        <p:attrNameLst>
                                          <p:attrName>fill.type</p:attrName>
                                        </p:attrNameLst>
                                      </p:cBhvr>
                                      <p:to>
                                        <p:strVal val="solid"/>
                                      </p:to>
                                    </p:set>
                                    <p:set>
                                      <p:cBhvr>
                                        <p:cTn id="32" dur="2000" fill="hold"/>
                                        <p:tgtEl>
                                          <p:spTgt spid="45064"/>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45065"/>
                                        </p:tgtEl>
                                        <p:attrNameLst>
                                          <p:attrName>fillcolor</p:attrName>
                                        </p:attrNameLst>
                                      </p:cBhvr>
                                      <p:to>
                                        <a:srgbClr val="FF99FF"/>
                                      </p:to>
                                    </p:animClr>
                                    <p:set>
                                      <p:cBhvr>
                                        <p:cTn id="35" dur="2000" fill="hold"/>
                                        <p:tgtEl>
                                          <p:spTgt spid="45065"/>
                                        </p:tgtEl>
                                        <p:attrNameLst>
                                          <p:attrName>fill.type</p:attrName>
                                        </p:attrNameLst>
                                      </p:cBhvr>
                                      <p:to>
                                        <p:strVal val="solid"/>
                                      </p:to>
                                    </p:set>
                                    <p:set>
                                      <p:cBhvr>
                                        <p:cTn id="36" dur="2000" fill="hold"/>
                                        <p:tgtEl>
                                          <p:spTgt spid="45065"/>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000" fill="hold"/>
                                        <p:tgtEl>
                                          <p:spTgt spid="45066"/>
                                        </p:tgtEl>
                                        <p:attrNameLst>
                                          <p:attrName>fillcolor</p:attrName>
                                        </p:attrNameLst>
                                      </p:cBhvr>
                                      <p:to>
                                        <a:srgbClr val="FF99FF"/>
                                      </p:to>
                                    </p:animClr>
                                    <p:set>
                                      <p:cBhvr>
                                        <p:cTn id="39" dur="2000" fill="hold"/>
                                        <p:tgtEl>
                                          <p:spTgt spid="45066"/>
                                        </p:tgtEl>
                                        <p:attrNameLst>
                                          <p:attrName>fill.type</p:attrName>
                                        </p:attrNameLst>
                                      </p:cBhvr>
                                      <p:to>
                                        <p:strVal val="solid"/>
                                      </p:to>
                                    </p:set>
                                    <p:set>
                                      <p:cBhvr>
                                        <p:cTn id="40" dur="2000" fill="hold"/>
                                        <p:tgtEl>
                                          <p:spTgt spid="45066"/>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000" fill="hold"/>
                                        <p:tgtEl>
                                          <p:spTgt spid="45067"/>
                                        </p:tgtEl>
                                        <p:attrNameLst>
                                          <p:attrName>fillcolor</p:attrName>
                                        </p:attrNameLst>
                                      </p:cBhvr>
                                      <p:to>
                                        <a:srgbClr val="FF99FF"/>
                                      </p:to>
                                    </p:animClr>
                                    <p:set>
                                      <p:cBhvr>
                                        <p:cTn id="43" dur="2000" fill="hold"/>
                                        <p:tgtEl>
                                          <p:spTgt spid="45067"/>
                                        </p:tgtEl>
                                        <p:attrNameLst>
                                          <p:attrName>fill.type</p:attrName>
                                        </p:attrNameLst>
                                      </p:cBhvr>
                                      <p:to>
                                        <p:strVal val="solid"/>
                                      </p:to>
                                    </p:set>
                                    <p:set>
                                      <p:cBhvr>
                                        <p:cTn id="44" dur="2000" fill="hold"/>
                                        <p:tgtEl>
                                          <p:spTgt spid="4506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icture4"/>
          <p:cNvPicPr>
            <a:picLocks noChangeAspect="1" noChangeArrowheads="1"/>
          </p:cNvPicPr>
          <p:nvPr/>
        </p:nvPicPr>
        <p:blipFill>
          <a:blip r:embed="rId2"/>
          <a:srcRect/>
          <a:stretch>
            <a:fillRect/>
          </a:stretch>
        </p:blipFill>
        <p:spPr bwMode="auto">
          <a:xfrm>
            <a:off x="639763" y="0"/>
            <a:ext cx="1143000" cy="914400"/>
          </a:xfrm>
          <a:prstGeom prst="rect">
            <a:avLst/>
          </a:prstGeom>
          <a:noFill/>
        </p:spPr>
      </p:pic>
      <p:sp>
        <p:nvSpPr>
          <p:cNvPr id="46084" name="Rectangle 4"/>
          <p:cNvSpPr>
            <a:spLocks noGrp="1" noRot="1" noChangeArrowheads="1"/>
          </p:cNvSpPr>
          <p:nvPr>
            <p:ph idx="1"/>
          </p:nvPr>
        </p:nvSpPr>
        <p:spPr>
          <a:xfrm>
            <a:off x="838200" y="3014663"/>
            <a:ext cx="8007350" cy="1276350"/>
          </a:xfrm>
        </p:spPr>
        <p:txBody>
          <a:bodyPr/>
          <a:lstStyle/>
          <a:p>
            <a:pPr>
              <a:buFont typeface="Wingdings" pitchFamily="2" charset="2"/>
              <a:buNone/>
            </a:pPr>
            <a:r>
              <a:rPr lang="en-US"/>
              <a:t>   Tên một phố cổ được công nhận di sản văn hóa thế giới.</a:t>
            </a:r>
          </a:p>
        </p:txBody>
      </p:sp>
      <p:sp>
        <p:nvSpPr>
          <p:cNvPr id="46083" name="Rectangle 3"/>
          <p:cNvSpPr>
            <a:spLocks noGrp="1" noRot="1" noChangeArrowheads="1"/>
          </p:cNvSpPr>
          <p:nvPr>
            <p:ph type="title"/>
          </p:nvPr>
        </p:nvSpPr>
        <p:spPr>
          <a:xfrm>
            <a:off x="457200" y="411163"/>
            <a:ext cx="8001000" cy="1431925"/>
          </a:xfrm>
        </p:spPr>
        <p:txBody>
          <a:bodyPr/>
          <a:lstStyle/>
          <a:p>
            <a:r>
              <a:rPr lang="en-US" sz="3600"/>
              <a:t>Câu 7: Ô chữ gồm có  5 chữ cái</a:t>
            </a:r>
          </a:p>
        </p:txBody>
      </p:sp>
      <p:sp>
        <p:nvSpPr>
          <p:cNvPr id="46085" name="Rectangle 5"/>
          <p:cNvSpPr>
            <a:spLocks noChangeArrowheads="1"/>
          </p:cNvSpPr>
          <p:nvPr/>
        </p:nvSpPr>
        <p:spPr bwMode="auto">
          <a:xfrm>
            <a:off x="549275" y="2332038"/>
            <a:ext cx="8320088" cy="2286000"/>
          </a:xfrm>
          <a:prstGeom prst="rect">
            <a:avLst/>
          </a:prstGeom>
          <a:noFill/>
          <a:ln w="57150" cmpd="thinThick">
            <a:solidFill>
              <a:srgbClr val="9900FF"/>
            </a:solidFill>
            <a:miter lim="800000"/>
            <a:headEnd/>
            <a:tailEnd/>
          </a:ln>
          <a:effectLst/>
        </p:spPr>
        <p:txBody>
          <a:bodyPr wrap="none" anchor="ctr"/>
          <a:lstStyle/>
          <a:p>
            <a:endParaRPr lang="en-US"/>
          </a:p>
        </p:txBody>
      </p:sp>
      <p:pic>
        <p:nvPicPr>
          <p:cNvPr id="46086" name="Picture 6" descr="Picture3">
            <a:hlinkClick r:id="rId3" action="ppaction://hlinksldjump"/>
          </p:cNvPr>
          <p:cNvPicPr>
            <a:picLocks noChangeAspect="1" noChangeArrowheads="1" noCrop="1"/>
          </p:cNvPicPr>
          <p:nvPr/>
        </p:nvPicPr>
        <p:blipFill>
          <a:blip r:embed="rId4"/>
          <a:srcRect/>
          <a:stretch>
            <a:fillRect/>
          </a:stretch>
        </p:blipFill>
        <p:spPr bwMode="auto">
          <a:xfrm>
            <a:off x="7864475" y="1050925"/>
            <a:ext cx="952500" cy="952500"/>
          </a:xfrm>
          <a:prstGeom prst="rect">
            <a:avLst/>
          </a:prstGeom>
          <a:noFill/>
        </p:spPr>
      </p:pic>
      <p:sp>
        <p:nvSpPr>
          <p:cNvPr id="46087" name="Rectangle 7"/>
          <p:cNvSpPr>
            <a:spLocks noChangeArrowheads="1"/>
          </p:cNvSpPr>
          <p:nvPr/>
        </p:nvSpPr>
        <p:spPr bwMode="auto">
          <a:xfrm>
            <a:off x="2743200" y="4708525"/>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6088" name="Rectangle 8"/>
          <p:cNvSpPr>
            <a:spLocks noChangeArrowheads="1"/>
          </p:cNvSpPr>
          <p:nvPr/>
        </p:nvSpPr>
        <p:spPr bwMode="auto">
          <a:xfrm>
            <a:off x="3475038" y="4708525"/>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6089" name="Rectangle 9"/>
          <p:cNvSpPr>
            <a:spLocks noChangeArrowheads="1"/>
          </p:cNvSpPr>
          <p:nvPr/>
        </p:nvSpPr>
        <p:spPr bwMode="auto">
          <a:xfrm>
            <a:off x="4205288" y="4708525"/>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6090" name="Rectangle 10"/>
          <p:cNvSpPr>
            <a:spLocks noChangeArrowheads="1"/>
          </p:cNvSpPr>
          <p:nvPr/>
        </p:nvSpPr>
        <p:spPr bwMode="auto">
          <a:xfrm>
            <a:off x="4937125" y="4708525"/>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6091" name="Rectangle 11"/>
          <p:cNvSpPr>
            <a:spLocks noChangeArrowheads="1"/>
          </p:cNvSpPr>
          <p:nvPr/>
        </p:nvSpPr>
        <p:spPr bwMode="auto">
          <a:xfrm>
            <a:off x="5668963" y="4708525"/>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p:cTn id="7" dur="1000" fill="hold"/>
                                        <p:tgtEl>
                                          <p:spTgt spid="46083"/>
                                        </p:tgtEl>
                                        <p:attrNameLst>
                                          <p:attrName>ppt_w</p:attrName>
                                        </p:attrNameLst>
                                      </p:cBhvr>
                                      <p:tavLst>
                                        <p:tav tm="0">
                                          <p:val>
                                            <p:fltVal val="0"/>
                                          </p:val>
                                        </p:tav>
                                        <p:tav tm="100000">
                                          <p:val>
                                            <p:strVal val="#ppt_w"/>
                                          </p:val>
                                        </p:tav>
                                      </p:tavLst>
                                    </p:anim>
                                    <p:anim calcmode="lin" valueType="num">
                                      <p:cBhvr>
                                        <p:cTn id="8" dur="1000" fill="hold"/>
                                        <p:tgtEl>
                                          <p:spTgt spid="46083"/>
                                        </p:tgtEl>
                                        <p:attrNameLst>
                                          <p:attrName>ppt_h</p:attrName>
                                        </p:attrNameLst>
                                      </p:cBhvr>
                                      <p:tavLst>
                                        <p:tav tm="0">
                                          <p:val>
                                            <p:fltVal val="0"/>
                                          </p:val>
                                        </p:tav>
                                        <p:tav tm="100000">
                                          <p:val>
                                            <p:strVal val="#ppt_h"/>
                                          </p:val>
                                        </p:tav>
                                      </p:tavLst>
                                    </p:anim>
                                    <p:anim calcmode="lin" valueType="num">
                                      <p:cBhvr>
                                        <p:cTn id="9" dur="1000" fill="hold"/>
                                        <p:tgtEl>
                                          <p:spTgt spid="4608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6084">
                                            <p:txEl>
                                              <p:pRg st="0" end="0"/>
                                            </p:txEl>
                                          </p:spTgt>
                                        </p:tgtEl>
                                        <p:attrNameLst>
                                          <p:attrName>style.visibility</p:attrName>
                                        </p:attrNameLst>
                                      </p:cBhvr>
                                      <p:to>
                                        <p:strVal val="visible"/>
                                      </p:to>
                                    </p:set>
                                    <p:anim calcmode="lin" valueType="num">
                                      <p:cBhvr additive="base">
                                        <p:cTn id="14" dur="500" fill="hold"/>
                                        <p:tgtEl>
                                          <p:spTgt spid="4608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6084">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0" presetClass="entr" presetSubtype="0" fill="hold" grpId="0" nodeType="afterEffect">
                                  <p:stCondLst>
                                    <p:cond delay="0"/>
                                  </p:stCondLst>
                                  <p:childTnLst>
                                    <p:set>
                                      <p:cBhvr>
                                        <p:cTn id="18" dur="1" fill="hold">
                                          <p:stCondLst>
                                            <p:cond delay="0"/>
                                          </p:stCondLst>
                                        </p:cTn>
                                        <p:tgtEl>
                                          <p:spTgt spid="46085"/>
                                        </p:tgtEl>
                                        <p:attrNameLst>
                                          <p:attrName>style.visibility</p:attrName>
                                        </p:attrNameLst>
                                      </p:cBhvr>
                                      <p:to>
                                        <p:strVal val="visible"/>
                                      </p:to>
                                    </p:set>
                                    <p:animEffect transition="in" filter="wedge">
                                      <p:cBhvr>
                                        <p:cTn id="19" dur="2000"/>
                                        <p:tgtEl>
                                          <p:spTgt spid="46085"/>
                                        </p:tgtEl>
                                      </p:cBhvr>
                                    </p:animEffect>
                                  </p:childTnLst>
                                </p:cTn>
                              </p:par>
                              <p:par>
                                <p:cTn id="20" presetID="1" presetClass="emph" presetSubtype="2" fill="hold" nodeType="withEffect">
                                  <p:stCondLst>
                                    <p:cond delay="0"/>
                                  </p:stCondLst>
                                  <p:childTnLst>
                                    <p:animClr clrSpc="rgb" dir="cw">
                                      <p:cBhvr>
                                        <p:cTn id="21" dur="2000" fill="hold"/>
                                        <p:tgtEl>
                                          <p:spTgt spid="46087"/>
                                        </p:tgtEl>
                                        <p:attrNameLst>
                                          <p:attrName>fillcolor</p:attrName>
                                        </p:attrNameLst>
                                      </p:cBhvr>
                                      <p:to>
                                        <a:srgbClr val="FF99FF"/>
                                      </p:to>
                                    </p:animClr>
                                    <p:set>
                                      <p:cBhvr>
                                        <p:cTn id="22" dur="2000" fill="hold"/>
                                        <p:tgtEl>
                                          <p:spTgt spid="46087"/>
                                        </p:tgtEl>
                                        <p:attrNameLst>
                                          <p:attrName>fill.type</p:attrName>
                                        </p:attrNameLst>
                                      </p:cBhvr>
                                      <p:to>
                                        <p:strVal val="solid"/>
                                      </p:to>
                                    </p:set>
                                    <p:set>
                                      <p:cBhvr>
                                        <p:cTn id="23" dur="2000" fill="hold"/>
                                        <p:tgtEl>
                                          <p:spTgt spid="46087"/>
                                        </p:tgtEl>
                                        <p:attrNameLst>
                                          <p:attrName>fill.on</p:attrName>
                                        </p:attrNameLst>
                                      </p:cBhvr>
                                      <p:to>
                                        <p:strVal val="true"/>
                                      </p:to>
                                    </p:set>
                                  </p:childTnLst>
                                </p:cTn>
                              </p:par>
                              <p:par>
                                <p:cTn id="24" presetID="1" presetClass="emph" presetSubtype="2" fill="hold" nodeType="withEffect">
                                  <p:stCondLst>
                                    <p:cond delay="0"/>
                                  </p:stCondLst>
                                  <p:childTnLst>
                                    <p:animClr clrSpc="rgb" dir="cw">
                                      <p:cBhvr>
                                        <p:cTn id="25" dur="2000" fill="hold"/>
                                        <p:tgtEl>
                                          <p:spTgt spid="46088"/>
                                        </p:tgtEl>
                                        <p:attrNameLst>
                                          <p:attrName>fillcolor</p:attrName>
                                        </p:attrNameLst>
                                      </p:cBhvr>
                                      <p:to>
                                        <a:srgbClr val="FF99FF"/>
                                      </p:to>
                                    </p:animClr>
                                    <p:set>
                                      <p:cBhvr>
                                        <p:cTn id="26" dur="2000" fill="hold"/>
                                        <p:tgtEl>
                                          <p:spTgt spid="46088"/>
                                        </p:tgtEl>
                                        <p:attrNameLst>
                                          <p:attrName>fill.type</p:attrName>
                                        </p:attrNameLst>
                                      </p:cBhvr>
                                      <p:to>
                                        <p:strVal val="solid"/>
                                      </p:to>
                                    </p:set>
                                    <p:set>
                                      <p:cBhvr>
                                        <p:cTn id="27" dur="2000" fill="hold"/>
                                        <p:tgtEl>
                                          <p:spTgt spid="46088"/>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2000" fill="hold"/>
                                        <p:tgtEl>
                                          <p:spTgt spid="46089"/>
                                        </p:tgtEl>
                                        <p:attrNameLst>
                                          <p:attrName>fillcolor</p:attrName>
                                        </p:attrNameLst>
                                      </p:cBhvr>
                                      <p:to>
                                        <a:srgbClr val="FF99FF"/>
                                      </p:to>
                                    </p:animClr>
                                    <p:set>
                                      <p:cBhvr>
                                        <p:cTn id="30" dur="2000" fill="hold"/>
                                        <p:tgtEl>
                                          <p:spTgt spid="46089"/>
                                        </p:tgtEl>
                                        <p:attrNameLst>
                                          <p:attrName>fill.type</p:attrName>
                                        </p:attrNameLst>
                                      </p:cBhvr>
                                      <p:to>
                                        <p:strVal val="solid"/>
                                      </p:to>
                                    </p:set>
                                    <p:set>
                                      <p:cBhvr>
                                        <p:cTn id="31" dur="2000" fill="hold"/>
                                        <p:tgtEl>
                                          <p:spTgt spid="46089"/>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2000" fill="hold"/>
                                        <p:tgtEl>
                                          <p:spTgt spid="46090"/>
                                        </p:tgtEl>
                                        <p:attrNameLst>
                                          <p:attrName>fillcolor</p:attrName>
                                        </p:attrNameLst>
                                      </p:cBhvr>
                                      <p:to>
                                        <a:srgbClr val="FF99FF"/>
                                      </p:to>
                                    </p:animClr>
                                    <p:set>
                                      <p:cBhvr>
                                        <p:cTn id="34" dur="2000" fill="hold"/>
                                        <p:tgtEl>
                                          <p:spTgt spid="46090"/>
                                        </p:tgtEl>
                                        <p:attrNameLst>
                                          <p:attrName>fill.type</p:attrName>
                                        </p:attrNameLst>
                                      </p:cBhvr>
                                      <p:to>
                                        <p:strVal val="solid"/>
                                      </p:to>
                                    </p:set>
                                    <p:set>
                                      <p:cBhvr>
                                        <p:cTn id="35" dur="2000" fill="hold"/>
                                        <p:tgtEl>
                                          <p:spTgt spid="46090"/>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2000" fill="hold"/>
                                        <p:tgtEl>
                                          <p:spTgt spid="46091"/>
                                        </p:tgtEl>
                                        <p:attrNameLst>
                                          <p:attrName>fillcolor</p:attrName>
                                        </p:attrNameLst>
                                      </p:cBhvr>
                                      <p:to>
                                        <a:srgbClr val="FF99FF"/>
                                      </p:to>
                                    </p:animClr>
                                    <p:set>
                                      <p:cBhvr>
                                        <p:cTn id="38" dur="2000" fill="hold"/>
                                        <p:tgtEl>
                                          <p:spTgt spid="46091"/>
                                        </p:tgtEl>
                                        <p:attrNameLst>
                                          <p:attrName>fill.type</p:attrName>
                                        </p:attrNameLst>
                                      </p:cBhvr>
                                      <p:to>
                                        <p:strVal val="solid"/>
                                      </p:to>
                                    </p:set>
                                    <p:set>
                                      <p:cBhvr>
                                        <p:cTn id="39" dur="2000" fill="hold"/>
                                        <p:tgtEl>
                                          <p:spTgt spid="4609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Rot="1" noChangeArrowheads="1"/>
          </p:cNvSpPr>
          <p:nvPr>
            <p:ph idx="1"/>
          </p:nvPr>
        </p:nvSpPr>
        <p:spPr>
          <a:xfrm>
            <a:off x="0" y="1325563"/>
            <a:ext cx="8869363" cy="5121275"/>
          </a:xfrm>
        </p:spPr>
        <p:txBody>
          <a:bodyPr/>
          <a:lstStyle/>
          <a:p>
            <a:pPr>
              <a:buFont typeface="Wingdings" pitchFamily="2" charset="2"/>
              <a:buNone/>
            </a:pPr>
            <a:r>
              <a:rPr lang="en-US" dirty="0"/>
              <a:t>             </a:t>
            </a:r>
            <a:r>
              <a:rPr lang="en-US" dirty="0" err="1">
                <a:solidFill>
                  <a:srgbClr val="FF0000"/>
                </a:solidFill>
              </a:rPr>
              <a:t>Dải</a:t>
            </a:r>
            <a:r>
              <a:rPr lang="en-US" dirty="0">
                <a:solidFill>
                  <a:srgbClr val="FF0000"/>
                </a:solidFill>
              </a:rPr>
              <a:t> </a:t>
            </a:r>
            <a:r>
              <a:rPr lang="en-US" dirty="0" err="1">
                <a:solidFill>
                  <a:srgbClr val="FF0000"/>
                </a:solidFill>
              </a:rPr>
              <a:t>đồng</a:t>
            </a:r>
            <a:r>
              <a:rPr lang="en-US" dirty="0">
                <a:solidFill>
                  <a:srgbClr val="FF0000"/>
                </a:solidFill>
              </a:rPr>
              <a:t> </a:t>
            </a:r>
            <a:r>
              <a:rPr lang="en-US" dirty="0" err="1">
                <a:solidFill>
                  <a:srgbClr val="FF0000"/>
                </a:solidFill>
              </a:rPr>
              <a:t>bằng</a:t>
            </a:r>
            <a:r>
              <a:rPr lang="en-US" dirty="0">
                <a:solidFill>
                  <a:srgbClr val="FF0000"/>
                </a:solidFill>
              </a:rPr>
              <a:t> </a:t>
            </a:r>
            <a:r>
              <a:rPr lang="en-US" dirty="0" err="1">
                <a:solidFill>
                  <a:srgbClr val="FF0000"/>
                </a:solidFill>
              </a:rPr>
              <a:t>duyên</a:t>
            </a:r>
            <a:r>
              <a:rPr lang="en-US" dirty="0">
                <a:solidFill>
                  <a:srgbClr val="FF0000"/>
                </a:solidFill>
              </a:rPr>
              <a:t> </a:t>
            </a:r>
            <a:r>
              <a:rPr lang="en-US" dirty="0" err="1">
                <a:solidFill>
                  <a:srgbClr val="FF0000"/>
                </a:solidFill>
              </a:rPr>
              <a:t>hải</a:t>
            </a:r>
            <a:r>
              <a:rPr lang="en-US" dirty="0">
                <a:solidFill>
                  <a:srgbClr val="FF0000"/>
                </a:solidFill>
              </a:rPr>
              <a:t> </a:t>
            </a:r>
            <a:r>
              <a:rPr lang="en-US" dirty="0" err="1">
                <a:solidFill>
                  <a:srgbClr val="FF0000"/>
                </a:solidFill>
              </a:rPr>
              <a:t>miền</a:t>
            </a:r>
            <a:r>
              <a:rPr lang="en-US" dirty="0">
                <a:solidFill>
                  <a:srgbClr val="FF0000"/>
                </a:solidFill>
              </a:rPr>
              <a:t> </a:t>
            </a:r>
            <a:r>
              <a:rPr lang="en-US" dirty="0" err="1">
                <a:solidFill>
                  <a:srgbClr val="FF0000"/>
                </a:solidFill>
              </a:rPr>
              <a:t>Trung</a:t>
            </a:r>
            <a:endParaRPr lang="en-US" dirty="0">
              <a:solidFill>
                <a:srgbClr val="FF0000"/>
              </a:solidFill>
            </a:endParaRPr>
          </a:p>
          <a:p>
            <a:pPr>
              <a:buFont typeface="Wingdings" pitchFamily="2" charset="2"/>
              <a:buNone/>
            </a:pPr>
            <a:endParaRPr lang="en-US" dirty="0"/>
          </a:p>
          <a:p>
            <a:pPr>
              <a:buFont typeface="Wingdings" pitchFamily="2" charset="2"/>
              <a:buNone/>
            </a:pPr>
            <a:r>
              <a:rPr lang="en-US" u="sng" dirty="0" err="1"/>
              <a:t>I.Vị</a:t>
            </a:r>
            <a:r>
              <a:rPr lang="en-US" u="sng" dirty="0"/>
              <a:t> </a:t>
            </a:r>
            <a:r>
              <a:rPr lang="en-US" u="sng" dirty="0" err="1"/>
              <a:t>trí</a:t>
            </a:r>
            <a:r>
              <a:rPr lang="en-US" u="sng" dirty="0"/>
              <a:t>, </a:t>
            </a:r>
            <a:r>
              <a:rPr lang="en-US" u="sng" dirty="0" err="1"/>
              <a:t>địa</a:t>
            </a:r>
            <a:r>
              <a:rPr lang="en-US" u="sng" dirty="0"/>
              <a:t> </a:t>
            </a:r>
            <a:r>
              <a:rPr lang="en-US" u="sng" dirty="0" err="1"/>
              <a:t>hình</a:t>
            </a:r>
            <a:r>
              <a:rPr lang="en-US" dirty="0"/>
              <a:t>:</a:t>
            </a:r>
          </a:p>
          <a:p>
            <a:pPr>
              <a:buFont typeface="Wingdings" pitchFamily="2" charset="2"/>
              <a:buNone/>
            </a:pPr>
            <a:r>
              <a:rPr lang="en-US" dirty="0"/>
              <a:t>1.</a:t>
            </a:r>
            <a:r>
              <a:rPr lang="en-US" u="sng" dirty="0"/>
              <a:t>Vị </a:t>
            </a:r>
            <a:r>
              <a:rPr lang="en-US" u="sng" dirty="0" err="1"/>
              <a:t>trí</a:t>
            </a:r>
            <a:r>
              <a:rPr lang="en-US" dirty="0"/>
              <a:t>:</a:t>
            </a:r>
          </a:p>
        </p:txBody>
      </p:sp>
      <p:sp>
        <p:nvSpPr>
          <p:cNvPr id="9218" name="Rectangle 2"/>
          <p:cNvSpPr>
            <a:spLocks noGrp="1" noRot="1" noChangeArrowheads="1"/>
          </p:cNvSpPr>
          <p:nvPr>
            <p:ph type="title"/>
          </p:nvPr>
        </p:nvSpPr>
        <p:spPr>
          <a:xfrm>
            <a:off x="1006475" y="320675"/>
            <a:ext cx="8137525" cy="1143000"/>
          </a:xfrm>
        </p:spPr>
        <p:txBody>
          <a:bodyPr>
            <a:normAutofit fontScale="90000"/>
          </a:bodyPr>
          <a:lstStyle/>
          <a:p>
            <a:r>
              <a:rPr lang="en-US" sz="4000" b="0">
                <a:solidFill>
                  <a:srgbClr val="FFFF00"/>
                </a:solidFill>
              </a:rPr>
              <a:t/>
            </a:r>
            <a:br>
              <a:rPr lang="en-US" sz="4000" b="0">
                <a:solidFill>
                  <a:srgbClr val="FFFF00"/>
                </a:solidFill>
              </a:rPr>
            </a:br>
            <a:r>
              <a:rPr lang="en-US" sz="3200" b="0">
                <a:solidFill>
                  <a:schemeClr val="tx1"/>
                </a:solidFill>
                <a:effectLst/>
              </a:rPr>
              <a:t>      </a:t>
            </a:r>
            <a:r>
              <a:rPr lang="en-US" sz="4000" b="0">
                <a:solidFill>
                  <a:schemeClr val="tx1"/>
                </a:solidFill>
                <a:effectLst/>
              </a:rPr>
              <a:t/>
            </a:r>
            <a:br>
              <a:rPr lang="en-US" sz="4000" b="0">
                <a:solidFill>
                  <a:schemeClr val="tx1"/>
                </a:solidFill>
                <a:effectLst/>
              </a:rPr>
            </a:br>
            <a:endParaRPr lang="en-US" sz="4000" b="0">
              <a:solidFill>
                <a:schemeClr val="tx1"/>
              </a:solidFill>
              <a:effectLst/>
            </a:endParaRPr>
          </a:p>
        </p:txBody>
      </p:sp>
      <p:sp>
        <p:nvSpPr>
          <p:cNvPr id="9221" name="Rectangle 5"/>
          <p:cNvSpPr>
            <a:spLocks noChangeArrowheads="1"/>
          </p:cNvSpPr>
          <p:nvPr/>
        </p:nvSpPr>
        <p:spPr bwMode="auto">
          <a:xfrm>
            <a:off x="1554163" y="4618038"/>
            <a:ext cx="2011362" cy="457200"/>
          </a:xfrm>
          <a:prstGeom prst="rect">
            <a:avLst/>
          </a:prstGeom>
          <a:noFill/>
          <a:ln w="9525" algn="ctr">
            <a:noFill/>
            <a:miter lim="800000"/>
            <a:headEnd/>
            <a:tailEnd/>
          </a:ln>
          <a:effectLst/>
        </p:spPr>
        <p:txBody>
          <a:bodyPr wrap="none" anchor="ctr"/>
          <a:lstStyle/>
          <a:p>
            <a:pPr algn="ctr"/>
            <a:endParaRPr lang="en-US" sz="3600">
              <a:latin typeface="Tahoma" pitchFamily="34" charset="0"/>
            </a:endParaRPr>
          </a:p>
        </p:txBody>
      </p:sp>
      <p:sp>
        <p:nvSpPr>
          <p:cNvPr id="9222" name="Rectangle 6"/>
          <p:cNvSpPr>
            <a:spLocks noChangeArrowheads="1"/>
          </p:cNvSpPr>
          <p:nvPr/>
        </p:nvSpPr>
        <p:spPr bwMode="auto">
          <a:xfrm>
            <a:off x="0" y="1417638"/>
            <a:ext cx="1554163" cy="457200"/>
          </a:xfrm>
          <a:prstGeom prst="rect">
            <a:avLst/>
          </a:prstGeom>
          <a:noFill/>
          <a:ln w="9525" algn="ctr">
            <a:noFill/>
            <a:miter lim="800000"/>
            <a:headEnd/>
            <a:tailEnd/>
          </a:ln>
          <a:effectLst/>
        </p:spPr>
        <p:txBody>
          <a:bodyPr wrap="none" anchor="ctr"/>
          <a:lstStyle/>
          <a:p>
            <a:pPr algn="ctr"/>
            <a:r>
              <a:rPr lang="en-US" sz="2800" u="sng" dirty="0" err="1">
                <a:solidFill>
                  <a:srgbClr val="0000FF"/>
                </a:solidFill>
                <a:latin typeface="Tahoma" pitchFamily="34" charset="0"/>
              </a:rPr>
              <a:t>Địa</a:t>
            </a:r>
            <a:r>
              <a:rPr lang="en-US" sz="2800" u="sng" dirty="0">
                <a:solidFill>
                  <a:srgbClr val="0000FF"/>
                </a:solidFill>
                <a:latin typeface="Tahoma" pitchFamily="34" charset="0"/>
              </a:rPr>
              <a:t> </a:t>
            </a:r>
            <a:r>
              <a:rPr lang="en-US" sz="2800" u="sng" dirty="0" err="1">
                <a:solidFill>
                  <a:srgbClr val="0000FF"/>
                </a:solidFill>
                <a:latin typeface="Tahoma" pitchFamily="34" charset="0"/>
              </a:rPr>
              <a:t>lý</a:t>
            </a:r>
            <a:r>
              <a:rPr lang="en-US" sz="2800" dirty="0">
                <a:solidFill>
                  <a:srgbClr val="0000FF"/>
                </a:solidFill>
                <a:latin typeface="Tahoma"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921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9219">
                                            <p:txEl>
                                              <p:pRg st="0" end="0"/>
                                            </p:txEl>
                                          </p:spTgt>
                                        </p:tgtEl>
                                        <p:attrNameLst>
                                          <p:attrName>ppt_w</p:attrName>
                                        </p:attrNameLst>
                                      </p:cBhvr>
                                    </p:anim>
                                    <p:anim by="(#ppt_w*0.50)" calcmode="lin" valueType="num">
                                      <p:cBhvr>
                                        <p:cTn id="8" dur="500" decel="50000" autoRev="1" fill="hold">
                                          <p:stCondLst>
                                            <p:cond delay="0"/>
                                          </p:stCondLst>
                                        </p:cTn>
                                        <p:tgtEl>
                                          <p:spTgt spid="9219">
                                            <p:txEl>
                                              <p:pRg st="0" end="0"/>
                                            </p:txEl>
                                          </p:spTgt>
                                        </p:tgtEl>
                                        <p:attrNameLst>
                                          <p:attrName>ppt_x</p:attrName>
                                        </p:attrNameLst>
                                      </p:cBhvr>
                                    </p:anim>
                                    <p:anim from="(-#ppt_h/2)" to="(#ppt_y)" calcmode="lin" valueType="num">
                                      <p:cBhvr>
                                        <p:cTn id="9" dur="1000" fill="hold">
                                          <p:stCondLst>
                                            <p:cond delay="0"/>
                                          </p:stCondLst>
                                        </p:cTn>
                                        <p:tgtEl>
                                          <p:spTgt spid="9219">
                                            <p:txEl>
                                              <p:pRg st="0" end="0"/>
                                            </p:txEl>
                                          </p:spTgt>
                                        </p:tgtEl>
                                        <p:attrNameLst>
                                          <p:attrName>ppt_y</p:attrName>
                                        </p:attrNameLst>
                                      </p:cBhvr>
                                    </p:anim>
                                    <p:animRot by="21600000">
                                      <p:cBhvr>
                                        <p:cTn id="10" dur="1000" fill="hold">
                                          <p:stCondLst>
                                            <p:cond delay="0"/>
                                          </p:stCondLst>
                                        </p:cTn>
                                        <p:tgtEl>
                                          <p:spTgt spid="9219">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p:cTn id="15" dur="10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9219">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921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21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9219">
                                            <p:txEl>
                                              <p:pRg st="3" end="3"/>
                                            </p:txEl>
                                          </p:spTgt>
                                        </p:tgtEl>
                                        <p:attrNameLst>
                                          <p:attrName>style.visibility</p:attrName>
                                        </p:attrNameLst>
                                      </p:cBhvr>
                                      <p:to>
                                        <p:strVal val="visible"/>
                                      </p:to>
                                    </p:set>
                                    <p:anim calcmode="lin" valueType="num">
                                      <p:cBhvr>
                                        <p:cTn id="23" dur="1000" fill="hold"/>
                                        <p:tgtEl>
                                          <p:spTgt spid="9219">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9219">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921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21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9218"/>
                                        </p:tgtEl>
                                        <p:attrNameLst>
                                          <p:attrName>style.visibility</p:attrName>
                                        </p:attrNameLst>
                                      </p:cBhvr>
                                      <p:to>
                                        <p:strVal val="visible"/>
                                      </p:to>
                                    </p:set>
                                    <p:anim calcmode="lin" valueType="num">
                                      <p:cBhvr>
                                        <p:cTn id="31" dur="1000" fill="hold"/>
                                        <p:tgtEl>
                                          <p:spTgt spid="9218"/>
                                        </p:tgtEl>
                                        <p:attrNameLst>
                                          <p:attrName>ppt_w</p:attrName>
                                        </p:attrNameLst>
                                      </p:cBhvr>
                                      <p:tavLst>
                                        <p:tav tm="0">
                                          <p:val>
                                            <p:fltVal val="0"/>
                                          </p:val>
                                        </p:tav>
                                        <p:tav tm="100000">
                                          <p:val>
                                            <p:strVal val="#ppt_w"/>
                                          </p:val>
                                        </p:tav>
                                      </p:tavLst>
                                    </p:anim>
                                    <p:anim calcmode="lin" valueType="num">
                                      <p:cBhvr>
                                        <p:cTn id="32" dur="1000" fill="hold"/>
                                        <p:tgtEl>
                                          <p:spTgt spid="9218"/>
                                        </p:tgtEl>
                                        <p:attrNameLst>
                                          <p:attrName>ppt_h</p:attrName>
                                        </p:attrNameLst>
                                      </p:cBhvr>
                                      <p:tavLst>
                                        <p:tav tm="0">
                                          <p:val>
                                            <p:fltVal val="0"/>
                                          </p:val>
                                        </p:tav>
                                        <p:tav tm="100000">
                                          <p:val>
                                            <p:strVal val="#ppt_h"/>
                                          </p:val>
                                        </p:tav>
                                      </p:tavLst>
                                    </p:anim>
                                    <p:anim calcmode="lin" valueType="num">
                                      <p:cBhvr>
                                        <p:cTn id="33" dur="1000" fill="hold"/>
                                        <p:tgtEl>
                                          <p:spTgt spid="921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2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icture4"/>
          <p:cNvPicPr>
            <a:picLocks noChangeAspect="1" noChangeArrowheads="1"/>
          </p:cNvPicPr>
          <p:nvPr/>
        </p:nvPicPr>
        <p:blipFill>
          <a:blip r:embed="rId2"/>
          <a:srcRect/>
          <a:stretch>
            <a:fillRect/>
          </a:stretch>
        </p:blipFill>
        <p:spPr bwMode="auto">
          <a:xfrm>
            <a:off x="639763" y="0"/>
            <a:ext cx="1143000" cy="914400"/>
          </a:xfrm>
          <a:prstGeom prst="rect">
            <a:avLst/>
          </a:prstGeom>
          <a:noFill/>
        </p:spPr>
      </p:pic>
      <p:sp>
        <p:nvSpPr>
          <p:cNvPr id="47108" name="Rectangle 4"/>
          <p:cNvSpPr>
            <a:spLocks noGrp="1" noRot="1" noChangeArrowheads="1"/>
          </p:cNvSpPr>
          <p:nvPr>
            <p:ph idx="1"/>
          </p:nvPr>
        </p:nvSpPr>
        <p:spPr>
          <a:xfrm>
            <a:off x="838200" y="2928938"/>
            <a:ext cx="8007350" cy="3167062"/>
          </a:xfrm>
        </p:spPr>
        <p:txBody>
          <a:bodyPr/>
          <a:lstStyle/>
          <a:p>
            <a:pPr>
              <a:buFont typeface="Wingdings" pitchFamily="2" charset="2"/>
              <a:buNone/>
            </a:pPr>
            <a:r>
              <a:rPr lang="en-US"/>
              <a:t>   Đây là dãy núi  ở miền Trung được công nhận là  vườn quốc gia. </a:t>
            </a:r>
          </a:p>
        </p:txBody>
      </p:sp>
      <p:sp>
        <p:nvSpPr>
          <p:cNvPr id="47107" name="Rectangle 3"/>
          <p:cNvSpPr>
            <a:spLocks noGrp="1" noRot="1" noChangeArrowheads="1"/>
          </p:cNvSpPr>
          <p:nvPr>
            <p:ph type="title"/>
          </p:nvPr>
        </p:nvSpPr>
        <p:spPr>
          <a:xfrm>
            <a:off x="549275" y="304800"/>
            <a:ext cx="8061325" cy="1431925"/>
          </a:xfrm>
        </p:spPr>
        <p:txBody>
          <a:bodyPr/>
          <a:lstStyle/>
          <a:p>
            <a:r>
              <a:rPr lang="en-US" sz="3600"/>
              <a:t>Câu 8: Ô chữ gồm có  6 chữ cái</a:t>
            </a:r>
          </a:p>
        </p:txBody>
      </p:sp>
      <p:sp>
        <p:nvSpPr>
          <p:cNvPr id="47109" name="Rectangle 5"/>
          <p:cNvSpPr>
            <a:spLocks noChangeArrowheads="1"/>
          </p:cNvSpPr>
          <p:nvPr/>
        </p:nvSpPr>
        <p:spPr bwMode="auto">
          <a:xfrm>
            <a:off x="549275" y="2332038"/>
            <a:ext cx="8045450" cy="2193925"/>
          </a:xfrm>
          <a:prstGeom prst="rect">
            <a:avLst/>
          </a:prstGeom>
          <a:noFill/>
          <a:ln w="57150" cmpd="thinThick">
            <a:solidFill>
              <a:srgbClr val="9900FF"/>
            </a:solidFill>
            <a:miter lim="800000"/>
            <a:headEnd/>
            <a:tailEnd/>
          </a:ln>
          <a:effectLst/>
        </p:spPr>
        <p:txBody>
          <a:bodyPr wrap="none" anchor="ctr"/>
          <a:lstStyle/>
          <a:p>
            <a:endParaRPr lang="en-US"/>
          </a:p>
        </p:txBody>
      </p:sp>
      <p:sp>
        <p:nvSpPr>
          <p:cNvPr id="47110" name="Rectangle 6"/>
          <p:cNvSpPr>
            <a:spLocks noChangeArrowheads="1"/>
          </p:cNvSpPr>
          <p:nvPr/>
        </p:nvSpPr>
        <p:spPr bwMode="auto">
          <a:xfrm>
            <a:off x="3382963" y="4708525"/>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7111" name="Rectangle 7"/>
          <p:cNvSpPr>
            <a:spLocks noChangeArrowheads="1"/>
          </p:cNvSpPr>
          <p:nvPr/>
        </p:nvSpPr>
        <p:spPr bwMode="auto">
          <a:xfrm>
            <a:off x="4114800" y="4708525"/>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7112" name="Rectangle 8"/>
          <p:cNvSpPr>
            <a:spLocks noChangeArrowheads="1"/>
          </p:cNvSpPr>
          <p:nvPr/>
        </p:nvSpPr>
        <p:spPr bwMode="auto">
          <a:xfrm>
            <a:off x="4846638" y="4708525"/>
            <a:ext cx="731837"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7113" name="Rectangle 9"/>
          <p:cNvSpPr>
            <a:spLocks noChangeArrowheads="1"/>
          </p:cNvSpPr>
          <p:nvPr/>
        </p:nvSpPr>
        <p:spPr bwMode="auto">
          <a:xfrm>
            <a:off x="5578475" y="4708525"/>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7114" name="Rectangle 10"/>
          <p:cNvSpPr>
            <a:spLocks noChangeArrowheads="1"/>
          </p:cNvSpPr>
          <p:nvPr/>
        </p:nvSpPr>
        <p:spPr bwMode="auto">
          <a:xfrm>
            <a:off x="6308725" y="4708525"/>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sp>
        <p:nvSpPr>
          <p:cNvPr id="47115" name="Rectangle 11"/>
          <p:cNvSpPr>
            <a:spLocks noChangeArrowheads="1"/>
          </p:cNvSpPr>
          <p:nvPr/>
        </p:nvSpPr>
        <p:spPr bwMode="auto">
          <a:xfrm>
            <a:off x="2651125" y="4708525"/>
            <a:ext cx="731838" cy="641350"/>
          </a:xfrm>
          <a:prstGeom prst="rect">
            <a:avLst/>
          </a:prstGeom>
          <a:solidFill>
            <a:schemeClr val="accent1"/>
          </a:solidFill>
          <a:ln w="38100" algn="ctr">
            <a:solidFill>
              <a:schemeClr val="tx1"/>
            </a:solidFill>
            <a:miter lim="800000"/>
            <a:headEnd/>
            <a:tailEnd/>
          </a:ln>
          <a:effectLst/>
        </p:spPr>
        <p:txBody>
          <a:bodyPr wrap="none" anchor="ctr"/>
          <a:lstStyle/>
          <a:p>
            <a:pPr algn="ctr"/>
            <a:endParaRPr lang="en-US"/>
          </a:p>
        </p:txBody>
      </p:sp>
      <p:pic>
        <p:nvPicPr>
          <p:cNvPr id="47116" name="Picture 12" descr="Picture3">
            <a:hlinkClick r:id="rId3" action="ppaction://hlinksldjump"/>
          </p:cNvPr>
          <p:cNvPicPr>
            <a:picLocks noChangeAspect="1" noChangeArrowheads="1" noCrop="1"/>
          </p:cNvPicPr>
          <p:nvPr/>
        </p:nvPicPr>
        <p:blipFill>
          <a:blip r:embed="rId4"/>
          <a:srcRect/>
          <a:stretch>
            <a:fillRect/>
          </a:stretch>
        </p:blipFill>
        <p:spPr bwMode="auto">
          <a:xfrm>
            <a:off x="7864475" y="1050925"/>
            <a:ext cx="952500" cy="9525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1000" fill="hold"/>
                                        <p:tgtEl>
                                          <p:spTgt spid="47107"/>
                                        </p:tgtEl>
                                        <p:attrNameLst>
                                          <p:attrName>ppt_w</p:attrName>
                                        </p:attrNameLst>
                                      </p:cBhvr>
                                      <p:tavLst>
                                        <p:tav tm="0">
                                          <p:val>
                                            <p:fltVal val="0"/>
                                          </p:val>
                                        </p:tav>
                                        <p:tav tm="100000">
                                          <p:val>
                                            <p:strVal val="#ppt_w"/>
                                          </p:val>
                                        </p:tav>
                                      </p:tavLst>
                                    </p:anim>
                                    <p:anim calcmode="lin" valueType="num">
                                      <p:cBhvr>
                                        <p:cTn id="8" dur="1000" fill="hold"/>
                                        <p:tgtEl>
                                          <p:spTgt spid="47107"/>
                                        </p:tgtEl>
                                        <p:attrNameLst>
                                          <p:attrName>ppt_h</p:attrName>
                                        </p:attrNameLst>
                                      </p:cBhvr>
                                      <p:tavLst>
                                        <p:tav tm="0">
                                          <p:val>
                                            <p:fltVal val="0"/>
                                          </p:val>
                                        </p:tav>
                                        <p:tav tm="100000">
                                          <p:val>
                                            <p:strVal val="#ppt_h"/>
                                          </p:val>
                                        </p:tav>
                                      </p:tavLst>
                                    </p:anim>
                                    <p:anim calcmode="lin" valueType="num">
                                      <p:cBhvr>
                                        <p:cTn id="9" dur="1000" fill="hold"/>
                                        <p:tgtEl>
                                          <p:spTgt spid="4710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710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7108">
                                            <p:txEl>
                                              <p:pRg st="0" end="0"/>
                                            </p:txEl>
                                          </p:spTgt>
                                        </p:tgtEl>
                                        <p:attrNameLst>
                                          <p:attrName>style.visibility</p:attrName>
                                        </p:attrNameLst>
                                      </p:cBhvr>
                                      <p:to>
                                        <p:strVal val="visible"/>
                                      </p:to>
                                    </p:set>
                                    <p:anim calcmode="lin" valueType="num">
                                      <p:cBhvr additive="base">
                                        <p:cTn id="14" dur="500" fill="hold"/>
                                        <p:tgtEl>
                                          <p:spTgt spid="4710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7108">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0" presetClass="entr" presetSubtype="0" fill="hold" grpId="0" nodeType="afterEffect">
                                  <p:stCondLst>
                                    <p:cond delay="0"/>
                                  </p:stCondLst>
                                  <p:childTnLst>
                                    <p:set>
                                      <p:cBhvr>
                                        <p:cTn id="18" dur="1" fill="hold">
                                          <p:stCondLst>
                                            <p:cond delay="0"/>
                                          </p:stCondLst>
                                        </p:cTn>
                                        <p:tgtEl>
                                          <p:spTgt spid="47109"/>
                                        </p:tgtEl>
                                        <p:attrNameLst>
                                          <p:attrName>style.visibility</p:attrName>
                                        </p:attrNameLst>
                                      </p:cBhvr>
                                      <p:to>
                                        <p:strVal val="visible"/>
                                      </p:to>
                                    </p:set>
                                    <p:animEffect transition="in" filter="wedge">
                                      <p:cBhvr>
                                        <p:cTn id="19" dur="2000"/>
                                        <p:tgtEl>
                                          <p:spTgt spid="47109"/>
                                        </p:tgtEl>
                                      </p:cBhvr>
                                    </p:animEffect>
                                  </p:childTnLst>
                                </p:cTn>
                              </p:par>
                            </p:childTnLst>
                          </p:cTn>
                        </p:par>
                        <p:par>
                          <p:cTn id="20" fill="hold">
                            <p:stCondLst>
                              <p:cond delay="3500"/>
                            </p:stCondLst>
                            <p:childTnLst>
                              <p:par>
                                <p:cTn id="21" presetID="1" presetClass="emph" presetSubtype="2" fill="hold" nodeType="afterEffect">
                                  <p:stCondLst>
                                    <p:cond delay="0"/>
                                  </p:stCondLst>
                                  <p:childTnLst>
                                    <p:animClr clrSpc="rgb" dir="cw">
                                      <p:cBhvr>
                                        <p:cTn id="22" dur="2000" fill="hold"/>
                                        <p:tgtEl>
                                          <p:spTgt spid="47115"/>
                                        </p:tgtEl>
                                        <p:attrNameLst>
                                          <p:attrName>fillcolor</p:attrName>
                                        </p:attrNameLst>
                                      </p:cBhvr>
                                      <p:to>
                                        <a:srgbClr val="FF99FF"/>
                                      </p:to>
                                    </p:animClr>
                                    <p:set>
                                      <p:cBhvr>
                                        <p:cTn id="23" dur="2000" fill="hold"/>
                                        <p:tgtEl>
                                          <p:spTgt spid="47115"/>
                                        </p:tgtEl>
                                        <p:attrNameLst>
                                          <p:attrName>fill.type</p:attrName>
                                        </p:attrNameLst>
                                      </p:cBhvr>
                                      <p:to>
                                        <p:strVal val="solid"/>
                                      </p:to>
                                    </p:set>
                                    <p:set>
                                      <p:cBhvr>
                                        <p:cTn id="24" dur="2000" fill="hold"/>
                                        <p:tgtEl>
                                          <p:spTgt spid="47115"/>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47110"/>
                                        </p:tgtEl>
                                        <p:attrNameLst>
                                          <p:attrName>fillcolor</p:attrName>
                                        </p:attrNameLst>
                                      </p:cBhvr>
                                      <p:to>
                                        <a:srgbClr val="FF99FF"/>
                                      </p:to>
                                    </p:animClr>
                                    <p:set>
                                      <p:cBhvr>
                                        <p:cTn id="27" dur="2000" fill="hold"/>
                                        <p:tgtEl>
                                          <p:spTgt spid="47110"/>
                                        </p:tgtEl>
                                        <p:attrNameLst>
                                          <p:attrName>fill.type</p:attrName>
                                        </p:attrNameLst>
                                      </p:cBhvr>
                                      <p:to>
                                        <p:strVal val="solid"/>
                                      </p:to>
                                    </p:set>
                                    <p:set>
                                      <p:cBhvr>
                                        <p:cTn id="28" dur="2000" fill="hold"/>
                                        <p:tgtEl>
                                          <p:spTgt spid="47110"/>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000" fill="hold"/>
                                        <p:tgtEl>
                                          <p:spTgt spid="47111"/>
                                        </p:tgtEl>
                                        <p:attrNameLst>
                                          <p:attrName>fillcolor</p:attrName>
                                        </p:attrNameLst>
                                      </p:cBhvr>
                                      <p:to>
                                        <a:srgbClr val="FF99FF"/>
                                      </p:to>
                                    </p:animClr>
                                    <p:set>
                                      <p:cBhvr>
                                        <p:cTn id="31" dur="2000" fill="hold"/>
                                        <p:tgtEl>
                                          <p:spTgt spid="47111"/>
                                        </p:tgtEl>
                                        <p:attrNameLst>
                                          <p:attrName>fill.type</p:attrName>
                                        </p:attrNameLst>
                                      </p:cBhvr>
                                      <p:to>
                                        <p:strVal val="solid"/>
                                      </p:to>
                                    </p:set>
                                    <p:set>
                                      <p:cBhvr>
                                        <p:cTn id="32" dur="2000" fill="hold"/>
                                        <p:tgtEl>
                                          <p:spTgt spid="47111"/>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47112"/>
                                        </p:tgtEl>
                                        <p:attrNameLst>
                                          <p:attrName>fillcolor</p:attrName>
                                        </p:attrNameLst>
                                      </p:cBhvr>
                                      <p:to>
                                        <a:srgbClr val="FF99FF"/>
                                      </p:to>
                                    </p:animClr>
                                    <p:set>
                                      <p:cBhvr>
                                        <p:cTn id="35" dur="2000" fill="hold"/>
                                        <p:tgtEl>
                                          <p:spTgt spid="47112"/>
                                        </p:tgtEl>
                                        <p:attrNameLst>
                                          <p:attrName>fill.type</p:attrName>
                                        </p:attrNameLst>
                                      </p:cBhvr>
                                      <p:to>
                                        <p:strVal val="solid"/>
                                      </p:to>
                                    </p:set>
                                    <p:set>
                                      <p:cBhvr>
                                        <p:cTn id="36" dur="2000" fill="hold"/>
                                        <p:tgtEl>
                                          <p:spTgt spid="47112"/>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000" fill="hold"/>
                                        <p:tgtEl>
                                          <p:spTgt spid="47113"/>
                                        </p:tgtEl>
                                        <p:attrNameLst>
                                          <p:attrName>fillcolor</p:attrName>
                                        </p:attrNameLst>
                                      </p:cBhvr>
                                      <p:to>
                                        <a:srgbClr val="FF99FF"/>
                                      </p:to>
                                    </p:animClr>
                                    <p:set>
                                      <p:cBhvr>
                                        <p:cTn id="39" dur="2000" fill="hold"/>
                                        <p:tgtEl>
                                          <p:spTgt spid="47113"/>
                                        </p:tgtEl>
                                        <p:attrNameLst>
                                          <p:attrName>fill.type</p:attrName>
                                        </p:attrNameLst>
                                      </p:cBhvr>
                                      <p:to>
                                        <p:strVal val="solid"/>
                                      </p:to>
                                    </p:set>
                                    <p:set>
                                      <p:cBhvr>
                                        <p:cTn id="40" dur="2000" fill="hold"/>
                                        <p:tgtEl>
                                          <p:spTgt spid="47113"/>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000" fill="hold"/>
                                        <p:tgtEl>
                                          <p:spTgt spid="47114"/>
                                        </p:tgtEl>
                                        <p:attrNameLst>
                                          <p:attrName>fillcolor</p:attrName>
                                        </p:attrNameLst>
                                      </p:cBhvr>
                                      <p:to>
                                        <a:srgbClr val="FF99FF"/>
                                      </p:to>
                                    </p:animClr>
                                    <p:set>
                                      <p:cBhvr>
                                        <p:cTn id="43" dur="2000" fill="hold"/>
                                        <p:tgtEl>
                                          <p:spTgt spid="47114"/>
                                        </p:tgtEl>
                                        <p:attrNameLst>
                                          <p:attrName>fill.type</p:attrName>
                                        </p:attrNameLst>
                                      </p:cBhvr>
                                      <p:to>
                                        <p:strVal val="solid"/>
                                      </p:to>
                                    </p:set>
                                    <p:set>
                                      <p:cBhvr>
                                        <p:cTn id="44" dur="2000" fill="hold"/>
                                        <p:tgtEl>
                                          <p:spTgt spid="471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609600"/>
            <a:ext cx="8582025" cy="2938463"/>
          </a:xfrm>
          <a:prstGeom prst="rect">
            <a:avLst/>
          </a:prstGeom>
          <a:noFill/>
          <a:ln w="9525">
            <a:noFill/>
            <a:miter lim="800000"/>
            <a:headEnd/>
            <a:tailEnd/>
          </a:ln>
          <a:effectLst/>
        </p:spPr>
        <p:txBody>
          <a:bodyPr lIns="82030" tIns="41015" rIns="82030" bIns="41015">
            <a:spAutoFit/>
          </a:bodyPr>
          <a:lstStyle/>
          <a:p>
            <a:pPr algn="ctr" defTabSz="820738">
              <a:lnSpc>
                <a:spcPct val="110000"/>
              </a:lnSpc>
              <a:spcBef>
                <a:spcPct val="50000"/>
              </a:spcBef>
            </a:pPr>
            <a:endParaRPr lang="en-US" sz="5100">
              <a:solidFill>
                <a:srgbClr val="FF0000"/>
              </a:solidFill>
              <a:effectLst>
                <a:outerShdw blurRad="38100" dist="38100" dir="2700000" algn="tl">
                  <a:srgbClr val="000000"/>
                </a:outerShdw>
              </a:effectLst>
              <a:latin typeface=".VnHelvetInsH" pitchFamily="34" charset="0"/>
            </a:endParaRPr>
          </a:p>
          <a:p>
            <a:pPr algn="ctr" defTabSz="820738">
              <a:lnSpc>
                <a:spcPct val="110000"/>
              </a:lnSpc>
              <a:spcBef>
                <a:spcPct val="50000"/>
              </a:spcBef>
            </a:pPr>
            <a:endParaRPr lang="en-US" sz="1900">
              <a:solidFill>
                <a:srgbClr val="FF0000"/>
              </a:solidFill>
              <a:effectLst>
                <a:outerShdw blurRad="38100" dist="38100" dir="2700000" algn="tl">
                  <a:srgbClr val="000000"/>
                </a:outerShdw>
              </a:effectLst>
              <a:latin typeface=".VnHelvetInsH" pitchFamily="34" charset="0"/>
            </a:endParaRPr>
          </a:p>
          <a:p>
            <a:pPr algn="ctr" defTabSz="820738">
              <a:lnSpc>
                <a:spcPct val="110000"/>
              </a:lnSpc>
              <a:spcBef>
                <a:spcPct val="50000"/>
              </a:spcBef>
            </a:pPr>
            <a:endParaRPr lang="en-US" sz="6300">
              <a:solidFill>
                <a:srgbClr val="FF0000"/>
              </a:solidFill>
              <a:effectLst>
                <a:outerShdw blurRad="38100" dist="38100" dir="2700000" algn="tl">
                  <a:srgbClr val="000000"/>
                </a:outerShdw>
              </a:effectLst>
              <a:latin typeface=".VnHelvetInsH" pitchFamily="34" charset="0"/>
            </a:endParaRPr>
          </a:p>
        </p:txBody>
      </p:sp>
      <p:sp>
        <p:nvSpPr>
          <p:cNvPr id="48131"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48132" name="Picture 4" descr="97"/>
          <p:cNvPicPr>
            <a:picLocks noChangeAspect="1" noChangeArrowheads="1" noCrop="1"/>
          </p:cNvPicPr>
          <p:nvPr/>
        </p:nvPicPr>
        <p:blipFill>
          <a:blip r:embed="rId3"/>
          <a:srcRect/>
          <a:stretch>
            <a:fillRect/>
          </a:stretch>
        </p:blipFill>
        <p:spPr bwMode="auto">
          <a:xfrm>
            <a:off x="0" y="6019800"/>
            <a:ext cx="685800" cy="411163"/>
          </a:xfrm>
          <a:prstGeom prst="rect">
            <a:avLst/>
          </a:prstGeom>
          <a:noFill/>
        </p:spPr>
      </p:pic>
      <p:pic>
        <p:nvPicPr>
          <p:cNvPr id="48133" name="Picture 5" descr="97"/>
          <p:cNvPicPr>
            <a:picLocks noChangeAspect="1" noChangeArrowheads="1" noCrop="1"/>
          </p:cNvPicPr>
          <p:nvPr/>
        </p:nvPicPr>
        <p:blipFill>
          <a:blip r:embed="rId3"/>
          <a:srcRect/>
          <a:stretch>
            <a:fillRect/>
          </a:stretch>
        </p:blipFill>
        <p:spPr bwMode="auto">
          <a:xfrm>
            <a:off x="-342900" y="5791200"/>
            <a:ext cx="685800" cy="411163"/>
          </a:xfrm>
          <a:prstGeom prst="rect">
            <a:avLst/>
          </a:prstGeom>
          <a:noFill/>
        </p:spPr>
      </p:pic>
      <p:pic>
        <p:nvPicPr>
          <p:cNvPr id="48134" name="Picture 6" descr="97"/>
          <p:cNvPicPr>
            <a:picLocks noChangeAspect="1" noChangeArrowheads="1" noCrop="1"/>
          </p:cNvPicPr>
          <p:nvPr/>
        </p:nvPicPr>
        <p:blipFill>
          <a:blip r:embed="rId3"/>
          <a:srcRect/>
          <a:stretch>
            <a:fillRect/>
          </a:stretch>
        </p:blipFill>
        <p:spPr bwMode="auto">
          <a:xfrm>
            <a:off x="-76200" y="6021388"/>
            <a:ext cx="685800" cy="327025"/>
          </a:xfrm>
          <a:prstGeom prst="rect">
            <a:avLst/>
          </a:prstGeom>
          <a:noFill/>
        </p:spPr>
      </p:pic>
      <p:pic>
        <p:nvPicPr>
          <p:cNvPr id="48135" name="Picture 7" descr="97"/>
          <p:cNvPicPr>
            <a:picLocks noChangeAspect="1" noChangeArrowheads="1" noCrop="1"/>
          </p:cNvPicPr>
          <p:nvPr/>
        </p:nvPicPr>
        <p:blipFill>
          <a:blip r:embed="rId3"/>
          <a:srcRect/>
          <a:stretch>
            <a:fillRect/>
          </a:stretch>
        </p:blipFill>
        <p:spPr bwMode="auto">
          <a:xfrm>
            <a:off x="0" y="5943600"/>
            <a:ext cx="685800" cy="327025"/>
          </a:xfrm>
          <a:prstGeom prst="rect">
            <a:avLst/>
          </a:prstGeom>
          <a:noFill/>
        </p:spPr>
      </p:pic>
      <p:pic>
        <p:nvPicPr>
          <p:cNvPr id="48136" name="Picture 8" descr="97"/>
          <p:cNvPicPr>
            <a:picLocks noChangeAspect="1" noChangeArrowheads="1" noCrop="1"/>
          </p:cNvPicPr>
          <p:nvPr/>
        </p:nvPicPr>
        <p:blipFill>
          <a:blip r:embed="rId3"/>
          <a:srcRect/>
          <a:stretch>
            <a:fillRect/>
          </a:stretch>
        </p:blipFill>
        <p:spPr bwMode="auto">
          <a:xfrm>
            <a:off x="0" y="5791200"/>
            <a:ext cx="685800" cy="327025"/>
          </a:xfrm>
          <a:prstGeom prst="rect">
            <a:avLst/>
          </a:prstGeom>
          <a:noFill/>
        </p:spPr>
      </p:pic>
      <p:pic>
        <p:nvPicPr>
          <p:cNvPr id="48137" name="Picture 9" descr="97"/>
          <p:cNvPicPr>
            <a:picLocks noChangeAspect="1" noChangeArrowheads="1" noCrop="1"/>
          </p:cNvPicPr>
          <p:nvPr/>
        </p:nvPicPr>
        <p:blipFill>
          <a:blip r:embed="rId3"/>
          <a:srcRect/>
          <a:stretch>
            <a:fillRect/>
          </a:stretch>
        </p:blipFill>
        <p:spPr bwMode="auto">
          <a:xfrm>
            <a:off x="685800" y="5943600"/>
            <a:ext cx="685800" cy="327025"/>
          </a:xfrm>
          <a:prstGeom prst="rect">
            <a:avLst/>
          </a:prstGeom>
          <a:noFill/>
        </p:spPr>
      </p:pic>
      <p:pic>
        <p:nvPicPr>
          <p:cNvPr id="48138" name="Picture 10" descr="97"/>
          <p:cNvPicPr>
            <a:picLocks noChangeAspect="1" noChangeArrowheads="1" noCrop="1"/>
          </p:cNvPicPr>
          <p:nvPr/>
        </p:nvPicPr>
        <p:blipFill>
          <a:blip r:embed="rId3"/>
          <a:srcRect/>
          <a:stretch>
            <a:fillRect/>
          </a:stretch>
        </p:blipFill>
        <p:spPr bwMode="auto">
          <a:xfrm>
            <a:off x="381000" y="5867400"/>
            <a:ext cx="685800" cy="327025"/>
          </a:xfrm>
          <a:prstGeom prst="rect">
            <a:avLst/>
          </a:prstGeom>
          <a:noFill/>
        </p:spPr>
      </p:pic>
      <p:pic>
        <p:nvPicPr>
          <p:cNvPr id="48139" name="Picture 11" descr="97"/>
          <p:cNvPicPr>
            <a:picLocks noChangeAspect="1" noChangeArrowheads="1" noCrop="1"/>
          </p:cNvPicPr>
          <p:nvPr/>
        </p:nvPicPr>
        <p:blipFill>
          <a:blip r:embed="rId3"/>
          <a:srcRect/>
          <a:stretch>
            <a:fillRect/>
          </a:stretch>
        </p:blipFill>
        <p:spPr bwMode="auto">
          <a:xfrm>
            <a:off x="1524000" y="5791200"/>
            <a:ext cx="390525" cy="403225"/>
          </a:xfrm>
          <a:prstGeom prst="rect">
            <a:avLst/>
          </a:prstGeom>
          <a:noFill/>
        </p:spPr>
      </p:pic>
      <p:grpSp>
        <p:nvGrpSpPr>
          <p:cNvPr id="48140" name="Group 12"/>
          <p:cNvGrpSpPr>
            <a:grpSpLocks/>
          </p:cNvGrpSpPr>
          <p:nvPr/>
        </p:nvGrpSpPr>
        <p:grpSpPr bwMode="auto">
          <a:xfrm>
            <a:off x="381000" y="5638800"/>
            <a:ext cx="1028700" cy="598488"/>
            <a:chOff x="-216" y="3820"/>
            <a:chExt cx="648" cy="281"/>
          </a:xfrm>
        </p:grpSpPr>
        <p:pic>
          <p:nvPicPr>
            <p:cNvPr id="48141" name="Picture 13" descr="97"/>
            <p:cNvPicPr>
              <a:picLocks noChangeAspect="1" noChangeArrowheads="1" noCrop="1"/>
            </p:cNvPicPr>
            <p:nvPr/>
          </p:nvPicPr>
          <p:blipFill>
            <a:blip r:embed="rId3"/>
            <a:srcRect/>
            <a:stretch>
              <a:fillRect/>
            </a:stretch>
          </p:blipFill>
          <p:spPr bwMode="auto">
            <a:xfrm>
              <a:off x="-48" y="3895"/>
              <a:ext cx="432" cy="206"/>
            </a:xfrm>
            <a:prstGeom prst="rect">
              <a:avLst/>
            </a:prstGeom>
            <a:noFill/>
          </p:spPr>
        </p:pic>
        <p:pic>
          <p:nvPicPr>
            <p:cNvPr id="48142" name="Picture 14" descr="97"/>
            <p:cNvPicPr>
              <a:picLocks noChangeAspect="1" noChangeArrowheads="1" noCrop="1"/>
            </p:cNvPicPr>
            <p:nvPr/>
          </p:nvPicPr>
          <p:blipFill>
            <a:blip r:embed="rId3"/>
            <a:srcRect/>
            <a:stretch>
              <a:fillRect/>
            </a:stretch>
          </p:blipFill>
          <p:spPr bwMode="auto">
            <a:xfrm>
              <a:off x="-216" y="3820"/>
              <a:ext cx="432" cy="206"/>
            </a:xfrm>
            <a:prstGeom prst="rect">
              <a:avLst/>
            </a:prstGeom>
            <a:noFill/>
          </p:spPr>
        </p:pic>
        <p:pic>
          <p:nvPicPr>
            <p:cNvPr id="48143" name="Picture 15" descr="97"/>
            <p:cNvPicPr>
              <a:picLocks noChangeAspect="1" noChangeArrowheads="1" noCrop="1"/>
            </p:cNvPicPr>
            <p:nvPr/>
          </p:nvPicPr>
          <p:blipFill>
            <a:blip r:embed="rId3"/>
            <a:srcRect/>
            <a:stretch>
              <a:fillRect/>
            </a:stretch>
          </p:blipFill>
          <p:spPr bwMode="auto">
            <a:xfrm>
              <a:off x="0" y="3834"/>
              <a:ext cx="432" cy="206"/>
            </a:xfrm>
            <a:prstGeom prst="rect">
              <a:avLst/>
            </a:prstGeom>
            <a:noFill/>
          </p:spPr>
        </p:pic>
      </p:grpSp>
      <p:sp>
        <p:nvSpPr>
          <p:cNvPr id="48145" name="AutoShape 17"/>
          <p:cNvSpPr>
            <a:spLocks noChangeArrowheads="1"/>
          </p:cNvSpPr>
          <p:nvPr/>
        </p:nvSpPr>
        <p:spPr bwMode="auto">
          <a:xfrm>
            <a:off x="7772400" y="381000"/>
            <a:ext cx="1371600" cy="381000"/>
          </a:xfrm>
          <a:prstGeom prst="cloudCallout">
            <a:avLst>
              <a:gd name="adj1" fmla="val -151736"/>
              <a:gd name="adj2" fmla="val 45833"/>
            </a:avLst>
          </a:prstGeom>
          <a:solidFill>
            <a:schemeClr val="accent1"/>
          </a:solidFill>
          <a:ln w="9525">
            <a:solidFill>
              <a:schemeClr val="tx1"/>
            </a:solidFill>
            <a:round/>
            <a:headEnd/>
            <a:tailEnd/>
          </a:ln>
          <a:effectLst/>
        </p:spPr>
        <p:txBody>
          <a:bodyPr/>
          <a:lstStyle/>
          <a:p>
            <a:pPr algn="ctr"/>
            <a:endParaRPr lang="en-US"/>
          </a:p>
        </p:txBody>
      </p:sp>
      <p:sp>
        <p:nvSpPr>
          <p:cNvPr id="48146" name="AutoShape 18"/>
          <p:cNvSpPr>
            <a:spLocks noChangeArrowheads="1"/>
          </p:cNvSpPr>
          <p:nvPr/>
        </p:nvSpPr>
        <p:spPr bwMode="auto">
          <a:xfrm>
            <a:off x="5791200" y="533400"/>
            <a:ext cx="2514600" cy="609600"/>
          </a:xfrm>
          <a:prstGeom prst="cloudCallout">
            <a:avLst>
              <a:gd name="adj1" fmla="val -44130"/>
              <a:gd name="adj2" fmla="val 122398"/>
            </a:avLst>
          </a:prstGeom>
          <a:solidFill>
            <a:schemeClr val="accent1"/>
          </a:solidFill>
          <a:ln w="9525">
            <a:solidFill>
              <a:schemeClr val="tx1"/>
            </a:solidFill>
            <a:round/>
            <a:headEnd/>
            <a:tailEnd/>
          </a:ln>
          <a:effectLst/>
        </p:spPr>
        <p:txBody>
          <a:bodyPr/>
          <a:lstStyle/>
          <a:p>
            <a:pPr algn="ctr"/>
            <a:endParaRPr lang="en-US"/>
          </a:p>
        </p:txBody>
      </p:sp>
      <p:sp>
        <p:nvSpPr>
          <p:cNvPr id="48147" name="Text Box 19"/>
          <p:cNvSpPr txBox="1">
            <a:spLocks noChangeArrowheads="1"/>
          </p:cNvSpPr>
          <p:nvPr/>
        </p:nvSpPr>
        <p:spPr bwMode="auto">
          <a:xfrm>
            <a:off x="381000" y="3581400"/>
            <a:ext cx="8153400" cy="914400"/>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sz="5400" b="1">
                <a:solidFill>
                  <a:srgbClr val="9900FF"/>
                </a:solidFill>
                <a:latin typeface="Times New Roman" pitchFamily="18" charset="0"/>
              </a:rPr>
              <a:t>Chào tạm biệt-Hẹn gặp lại</a:t>
            </a:r>
          </a:p>
        </p:txBody>
      </p:sp>
      <p:pic>
        <p:nvPicPr>
          <p:cNvPr id="48148" name="Picture 20" descr="sun14[1]"/>
          <p:cNvPicPr>
            <a:picLocks noChangeAspect="1" noChangeArrowheads="1" noCrop="1"/>
          </p:cNvPicPr>
          <p:nvPr/>
        </p:nvPicPr>
        <p:blipFill>
          <a:blip r:embed="rId4"/>
          <a:srcRect/>
          <a:stretch>
            <a:fillRect/>
          </a:stretch>
        </p:blipFill>
        <p:spPr bwMode="auto">
          <a:xfrm>
            <a:off x="1752600" y="533400"/>
            <a:ext cx="1219200" cy="1057275"/>
          </a:xfrm>
          <a:prstGeom prst="rect">
            <a:avLst/>
          </a:prstGeom>
          <a:noFill/>
        </p:spPr>
      </p:pic>
      <p:sp>
        <p:nvSpPr>
          <p:cNvPr id="48158" name="AutoShape 30"/>
          <p:cNvSpPr>
            <a:spLocks noChangeArrowheads="1"/>
          </p:cNvSpPr>
          <p:nvPr/>
        </p:nvSpPr>
        <p:spPr bwMode="auto">
          <a:xfrm>
            <a:off x="5562600" y="0"/>
            <a:ext cx="1371600" cy="381000"/>
          </a:xfrm>
          <a:prstGeom prst="cloudCallout">
            <a:avLst>
              <a:gd name="adj1" fmla="val -218403"/>
              <a:gd name="adj2" fmla="val 145833"/>
            </a:avLst>
          </a:prstGeom>
          <a:solidFill>
            <a:schemeClr val="accent1"/>
          </a:solidFill>
          <a:ln w="9525">
            <a:solidFill>
              <a:schemeClr val="tx1"/>
            </a:solidFill>
            <a:round/>
            <a:headEnd/>
            <a:tailEnd/>
          </a:ln>
          <a:effectLst/>
        </p:spPr>
        <p:txBody>
          <a:bodyPr/>
          <a:lstStyle/>
          <a:p>
            <a:pPr algn="ctr"/>
            <a:endParaRPr lang="en-US"/>
          </a:p>
        </p:txBody>
      </p:sp>
      <p:sp>
        <p:nvSpPr>
          <p:cNvPr id="48159" name="WordArt 31"/>
          <p:cNvSpPr>
            <a:spLocks noChangeArrowheads="1" noChangeShapeType="1" noTextEdit="1"/>
          </p:cNvSpPr>
          <p:nvPr/>
        </p:nvSpPr>
        <p:spPr bwMode="auto">
          <a:xfrm>
            <a:off x="685800" y="381000"/>
            <a:ext cx="7543800" cy="3276600"/>
          </a:xfrm>
          <a:prstGeom prst="rect">
            <a:avLst/>
          </a:prstGeom>
        </p:spPr>
        <p:txBody>
          <a:bodyPr wrap="none" fromWordArt="1">
            <a:prstTxWarp prst="textCanUp">
              <a:avLst>
                <a:gd name="adj" fmla="val 71838"/>
              </a:avLst>
            </a:prstTxWarp>
          </a:bodyPr>
          <a:lstStyle/>
          <a:p>
            <a:pPr algn="ctr"/>
            <a:r>
              <a:rPr lang="vi-VN" sz="3600" b="1" kern="10" spc="-360">
                <a:ln w="28575">
                  <a:solidFill>
                    <a:schemeClr val="tx1"/>
                  </a:solidFill>
                  <a:round/>
                  <a:headEnd/>
                  <a:tailEnd/>
                </a:ln>
                <a:solidFill>
                  <a:srgbClr val="FF3399"/>
                </a:solidFill>
                <a:effectLst>
                  <a:outerShdw dist="107763" dir="18900000" algn="ctr" rotWithShape="0">
                    <a:srgbClr val="00FFCC">
                      <a:alpha val="50000"/>
                    </a:srgbClr>
                  </a:outerShdw>
                </a:effectLst>
                <a:latin typeface="Times New Roman"/>
                <a:cs typeface="Times New Roman"/>
              </a:rPr>
              <a:t>Chân thành cảm ơn quý thầy cô và các em </a:t>
            </a:r>
            <a:endParaRPr lang="en-US" sz="3600" b="1" kern="10" spc="-360">
              <a:ln w="28575">
                <a:solidFill>
                  <a:schemeClr val="tx1"/>
                </a:solidFill>
                <a:round/>
                <a:headEnd/>
                <a:tailEnd/>
              </a:ln>
              <a:solidFill>
                <a:srgbClr val="FF3399"/>
              </a:solidFill>
              <a:effectLst>
                <a:outerShdw dist="107763" dir="18900000" algn="ctr" rotWithShape="0">
                  <a:srgbClr val="00FFCC">
                    <a:alpha val="50000"/>
                  </a:srgbClr>
                </a:outerShdw>
              </a:effectLst>
              <a:latin typeface="Times New Roman"/>
              <a:cs typeface="Times New Roman"/>
            </a:endParaRPr>
          </a:p>
        </p:txBody>
      </p:sp>
      <p:sp>
        <p:nvSpPr>
          <p:cNvPr id="48161" name="Rectangle 33"/>
          <p:cNvSpPr>
            <a:spLocks noChangeArrowheads="1"/>
          </p:cNvSpPr>
          <p:nvPr/>
        </p:nvSpPr>
        <p:spPr bwMode="auto">
          <a:xfrm>
            <a:off x="12069763" y="5075238"/>
            <a:ext cx="5029200" cy="1096962"/>
          </a:xfrm>
          <a:prstGeom prst="rect">
            <a:avLst/>
          </a:prstGeom>
          <a:noFill/>
          <a:ln w="9525" algn="ctr">
            <a:noFill/>
            <a:miter lim="800000"/>
            <a:headEnd/>
            <a:tailEnd/>
          </a:ln>
          <a:effectLst>
            <a:outerShdw dist="35921" dir="2700000" algn="ctr" rotWithShape="0">
              <a:srgbClr val="00FFFF"/>
            </a:outerShdw>
          </a:effectLst>
        </p:spPr>
        <p:txBody>
          <a:bodyPr wrap="none" anchor="ctr"/>
          <a:lstStyle/>
          <a:p>
            <a:pPr algn="ctr"/>
            <a:endParaRPr lang="en-US" sz="2800" b="1">
              <a:solidFill>
                <a:srgbClr val="FF3399"/>
              </a:solidFill>
              <a:latin typeface="Tahoma" pitchFamily="34" charset="0"/>
            </a:endParaRPr>
          </a:p>
        </p:txBody>
      </p:sp>
      <p:sp>
        <p:nvSpPr>
          <p:cNvPr id="48162" name="Text Box 34"/>
          <p:cNvSpPr txBox="1">
            <a:spLocks noChangeArrowheads="1"/>
          </p:cNvSpPr>
          <p:nvPr/>
        </p:nvSpPr>
        <p:spPr bwMode="auto">
          <a:xfrm>
            <a:off x="10820400" y="5334000"/>
            <a:ext cx="5095875" cy="641350"/>
          </a:xfrm>
          <a:prstGeom prst="rect">
            <a:avLst/>
          </a:prstGeom>
          <a:noFill/>
          <a:ln w="9525">
            <a:noFill/>
            <a:miter lim="800000"/>
            <a:headEnd/>
            <a:tailEnd/>
          </a:ln>
          <a:effectLst>
            <a:outerShdw dist="107763" dir="18900000" algn="ctr" rotWithShape="0">
              <a:schemeClr val="bg2">
                <a:alpha val="50000"/>
              </a:schemeClr>
            </a:outerShdw>
          </a:effectLst>
        </p:spPr>
        <p:txBody>
          <a:bodyPr>
            <a:spAutoFit/>
          </a:bodyPr>
          <a:lstStyle/>
          <a:p>
            <a:r>
              <a:rPr lang="en-US" sz="3600">
                <a:solidFill>
                  <a:srgbClr val="FF0000"/>
                </a:solidFill>
                <a:latin typeface="Times New Roman" pitchFamily="18" charset="0"/>
              </a:rPr>
              <a:t>Giáo viên: ĐẶNG TRÍ</a:t>
            </a:r>
            <a:r>
              <a:rPr lang="en-US" sz="3600">
                <a:solidFill>
                  <a:srgbClr val="FFFF00"/>
                </a:solidFill>
                <a:latin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8159"/>
                                        </p:tgtEl>
                                        <p:attrNameLst>
                                          <p:attrName>style.visibility</p:attrName>
                                        </p:attrNameLst>
                                      </p:cBhvr>
                                      <p:to>
                                        <p:strVal val="visible"/>
                                      </p:to>
                                    </p:set>
                                    <p:animEffect transition="in" filter="wedge">
                                      <p:cBhvr>
                                        <p:cTn id="7" dur="5000"/>
                                        <p:tgtEl>
                                          <p:spTgt spid="48159"/>
                                        </p:tgtEl>
                                      </p:cBhvr>
                                    </p:animEffect>
                                  </p:childTnLst>
                                </p:cTn>
                              </p:par>
                            </p:childTnLst>
                          </p:cTn>
                        </p:par>
                        <p:par>
                          <p:cTn id="8" fill="hold">
                            <p:stCondLst>
                              <p:cond delay="5000"/>
                            </p:stCondLst>
                            <p:childTnLst>
                              <p:par>
                                <p:cTn id="9" presetID="45" presetClass="entr" presetSubtype="0" repeatCount="indefinite" fill="hold" grpId="0" nodeType="afterEffect">
                                  <p:stCondLst>
                                    <p:cond delay="0"/>
                                  </p:stCondLst>
                                  <p:endCondLst>
                                    <p:cond evt="onNext" delay="0">
                                      <p:tgtEl>
                                        <p:sldTgt/>
                                      </p:tgtEl>
                                    </p:cond>
                                  </p:endCondLst>
                                  <p:iterate type="lt">
                                    <p:tmPct val="10000"/>
                                  </p:iterate>
                                  <p:childTnLst>
                                    <p:set>
                                      <p:cBhvr>
                                        <p:cTn id="10" dur="1" fill="hold">
                                          <p:stCondLst>
                                            <p:cond delay="0"/>
                                          </p:stCondLst>
                                        </p:cTn>
                                        <p:tgtEl>
                                          <p:spTgt spid="48147"/>
                                        </p:tgtEl>
                                        <p:attrNameLst>
                                          <p:attrName>style.visibility</p:attrName>
                                        </p:attrNameLst>
                                      </p:cBhvr>
                                      <p:to>
                                        <p:strVal val="visible"/>
                                      </p:to>
                                    </p:set>
                                    <p:animEffect transition="in" filter="fade">
                                      <p:cBhvr>
                                        <p:cTn id="11" dur="3000"/>
                                        <p:tgtEl>
                                          <p:spTgt spid="48147"/>
                                        </p:tgtEl>
                                      </p:cBhvr>
                                    </p:animEffect>
                                    <p:anim calcmode="lin" valueType="num">
                                      <p:cBhvr>
                                        <p:cTn id="12" dur="3000" fill="hold"/>
                                        <p:tgtEl>
                                          <p:spTgt spid="48147"/>
                                        </p:tgtEl>
                                        <p:attrNameLst>
                                          <p:attrName>ppt_w</p:attrName>
                                        </p:attrNameLst>
                                      </p:cBhvr>
                                      <p:tavLst>
                                        <p:tav tm="0" fmla="#ppt_w*sin(2.5*pi*$)">
                                          <p:val>
                                            <p:fltVal val="0"/>
                                          </p:val>
                                        </p:tav>
                                        <p:tav tm="100000">
                                          <p:val>
                                            <p:fltVal val="1"/>
                                          </p:val>
                                        </p:tav>
                                      </p:tavLst>
                                    </p:anim>
                                    <p:anim calcmode="lin" valueType="num">
                                      <p:cBhvr>
                                        <p:cTn id="13" dur="3000" fill="hold"/>
                                        <p:tgtEl>
                                          <p:spTgt spid="48147"/>
                                        </p:tgtEl>
                                        <p:attrNameLst>
                                          <p:attrName>ppt_h</p:attrName>
                                        </p:attrNameLst>
                                      </p:cBhvr>
                                      <p:tavLst>
                                        <p:tav tm="0">
                                          <p:val>
                                            <p:strVal val="#ppt_h"/>
                                          </p:val>
                                        </p:tav>
                                        <p:tav tm="100000">
                                          <p:val>
                                            <p:strVal val="#ppt_h"/>
                                          </p:val>
                                        </p:tav>
                                      </p:tavLst>
                                    </p:anim>
                                  </p:childTnLst>
                                </p:cTn>
                              </p:par>
                            </p:childTnLst>
                          </p:cTn>
                        </p:par>
                        <p:par>
                          <p:cTn id="14" fill="hold">
                            <p:stCondLst>
                              <p:cond delay="14000"/>
                            </p:stCondLst>
                            <p:childTnLst>
                              <p:par>
                                <p:cTn id="15" presetID="35" presetClass="path" presetSubtype="0" repeatCount="indefinite" accel="50000" decel="50000" fill="hold" grpId="0" nodeType="afterEffect">
                                  <p:stCondLst>
                                    <p:cond delay="0"/>
                                  </p:stCondLst>
                                  <p:childTnLst>
                                    <p:animMotion origin="layout" path="M 8.33333E-7 -3.43504E-6 L -1.72865 -0.0245 " pathEditMode="relative" rAng="0" ptsTypes="AA">
                                      <p:cBhvr>
                                        <p:cTn id="16" dur="5000" fill="hold"/>
                                        <p:tgtEl>
                                          <p:spTgt spid="48162"/>
                                        </p:tgtEl>
                                        <p:attrNameLst>
                                          <p:attrName>ppt_x</p:attrName>
                                          <p:attrName>ppt_y</p:attrName>
                                        </p:attrNameLst>
                                      </p:cBhvr>
                                      <p:rCtr x="-864" y="-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7" grpId="0"/>
      <p:bldP spid="48159" grpId="0" animBg="1"/>
      <p:bldP spid="481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000_2980   ban do v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243" name="Freeform 3"/>
          <p:cNvSpPr>
            <a:spLocks/>
          </p:cNvSpPr>
          <p:nvPr/>
        </p:nvSpPr>
        <p:spPr bwMode="auto">
          <a:xfrm>
            <a:off x="3992563" y="365125"/>
            <a:ext cx="4175125" cy="6172200"/>
          </a:xfrm>
          <a:custGeom>
            <a:avLst/>
            <a:gdLst/>
            <a:ahLst/>
            <a:cxnLst>
              <a:cxn ang="0">
                <a:pos x="538" y="29"/>
              </a:cxn>
              <a:cxn ang="0">
                <a:pos x="77" y="144"/>
              </a:cxn>
              <a:cxn ang="0">
                <a:pos x="999" y="893"/>
              </a:cxn>
              <a:cxn ang="0">
                <a:pos x="1575" y="1239"/>
              </a:cxn>
              <a:cxn ang="0">
                <a:pos x="1575" y="1700"/>
              </a:cxn>
              <a:cxn ang="0">
                <a:pos x="2266" y="2160"/>
              </a:cxn>
              <a:cxn ang="0">
                <a:pos x="1863" y="2333"/>
              </a:cxn>
              <a:cxn ang="0">
                <a:pos x="2496" y="2909"/>
              </a:cxn>
              <a:cxn ang="0">
                <a:pos x="1978" y="3024"/>
              </a:cxn>
              <a:cxn ang="0">
                <a:pos x="2611" y="3485"/>
              </a:cxn>
              <a:cxn ang="0">
                <a:pos x="1863" y="3658"/>
              </a:cxn>
              <a:cxn ang="0">
                <a:pos x="1747" y="3831"/>
              </a:cxn>
              <a:cxn ang="0">
                <a:pos x="1287" y="3888"/>
              </a:cxn>
            </a:cxnLst>
            <a:rect l="0" t="0" r="r" b="b"/>
            <a:pathLst>
              <a:path w="2630" h="3888">
                <a:moveTo>
                  <a:pt x="538" y="29"/>
                </a:moveTo>
                <a:cubicBezTo>
                  <a:pt x="269" y="14"/>
                  <a:pt x="0" y="0"/>
                  <a:pt x="77" y="144"/>
                </a:cubicBezTo>
                <a:cubicBezTo>
                  <a:pt x="154" y="288"/>
                  <a:pt x="749" y="710"/>
                  <a:pt x="999" y="893"/>
                </a:cubicBezTo>
                <a:cubicBezTo>
                  <a:pt x="1249" y="1076"/>
                  <a:pt x="1479" y="1104"/>
                  <a:pt x="1575" y="1239"/>
                </a:cubicBezTo>
                <a:cubicBezTo>
                  <a:pt x="1671" y="1374"/>
                  <a:pt x="1460" y="1547"/>
                  <a:pt x="1575" y="1700"/>
                </a:cubicBezTo>
                <a:cubicBezTo>
                  <a:pt x="1690" y="1853"/>
                  <a:pt x="2218" y="2055"/>
                  <a:pt x="2266" y="2160"/>
                </a:cubicBezTo>
                <a:cubicBezTo>
                  <a:pt x="2314" y="2265"/>
                  <a:pt x="1825" y="2208"/>
                  <a:pt x="1863" y="2333"/>
                </a:cubicBezTo>
                <a:cubicBezTo>
                  <a:pt x="1901" y="2458"/>
                  <a:pt x="2477" y="2794"/>
                  <a:pt x="2496" y="2909"/>
                </a:cubicBezTo>
                <a:cubicBezTo>
                  <a:pt x="2515" y="3024"/>
                  <a:pt x="1959" y="2928"/>
                  <a:pt x="1978" y="3024"/>
                </a:cubicBezTo>
                <a:cubicBezTo>
                  <a:pt x="1997" y="3120"/>
                  <a:pt x="2630" y="3379"/>
                  <a:pt x="2611" y="3485"/>
                </a:cubicBezTo>
                <a:cubicBezTo>
                  <a:pt x="2592" y="3591"/>
                  <a:pt x="2007" y="3600"/>
                  <a:pt x="1863" y="3658"/>
                </a:cubicBezTo>
                <a:cubicBezTo>
                  <a:pt x="1719" y="3716"/>
                  <a:pt x="1843" y="3793"/>
                  <a:pt x="1747" y="3831"/>
                </a:cubicBezTo>
                <a:cubicBezTo>
                  <a:pt x="1651" y="3869"/>
                  <a:pt x="1469" y="3878"/>
                  <a:pt x="1287" y="3888"/>
                </a:cubicBezTo>
              </a:path>
            </a:pathLst>
          </a:custGeom>
          <a:noFill/>
          <a:ln w="88900" cap="flat" cmpd="sng">
            <a:solidFill>
              <a:srgbClr val="FF3300"/>
            </a:solidFill>
            <a:prstDash val="solid"/>
            <a:round/>
            <a:headEnd/>
            <a:tailEnd/>
          </a:ln>
          <a:effectLst/>
        </p:spPr>
        <p:txBody>
          <a:bodyPr/>
          <a:lstStyle/>
          <a:p>
            <a:endParaRPr lang="en-US"/>
          </a:p>
        </p:txBody>
      </p:sp>
      <p:sp>
        <p:nvSpPr>
          <p:cNvPr id="10244" name="Rectangle 4"/>
          <p:cNvSpPr>
            <a:spLocks noChangeArrowheads="1"/>
          </p:cNvSpPr>
          <p:nvPr/>
        </p:nvSpPr>
        <p:spPr bwMode="auto">
          <a:xfrm>
            <a:off x="10515600" y="1692275"/>
            <a:ext cx="3475038" cy="547688"/>
          </a:xfrm>
          <a:prstGeom prst="rect">
            <a:avLst/>
          </a:prstGeom>
          <a:noFill/>
          <a:ln w="9525" algn="ctr">
            <a:noFill/>
            <a:miter lim="800000"/>
            <a:headEnd/>
            <a:tailEnd/>
          </a:ln>
          <a:effectLst/>
        </p:spPr>
        <p:txBody>
          <a:bodyPr wrap="none" anchor="ctr"/>
          <a:lstStyle/>
          <a:p>
            <a:pPr algn="ctr"/>
            <a:r>
              <a:rPr lang="en-US" sz="2000" b="1">
                <a:solidFill>
                  <a:srgbClr val="FF3300"/>
                </a:solidFill>
                <a:latin typeface="Tahoma" pitchFamily="34" charset="0"/>
              </a:rPr>
              <a:t>Dải đồng bằng duyên hải miền Trung</a:t>
            </a:r>
          </a:p>
        </p:txBody>
      </p:sp>
      <p:sp>
        <p:nvSpPr>
          <p:cNvPr id="10245" name="Freeform 5"/>
          <p:cNvSpPr>
            <a:spLocks/>
          </p:cNvSpPr>
          <p:nvPr/>
        </p:nvSpPr>
        <p:spPr bwMode="auto">
          <a:xfrm>
            <a:off x="1995488" y="488950"/>
            <a:ext cx="4695825" cy="6062663"/>
          </a:xfrm>
          <a:custGeom>
            <a:avLst/>
            <a:gdLst/>
            <a:ahLst/>
            <a:cxnLst>
              <a:cxn ang="0">
                <a:pos x="241" y="9"/>
              </a:cxn>
              <a:cxn ang="0">
                <a:pos x="356" y="182"/>
              </a:cxn>
              <a:cxn ang="0">
                <a:pos x="241" y="354"/>
              </a:cxn>
              <a:cxn ang="0">
                <a:pos x="298" y="585"/>
              </a:cxn>
              <a:cxn ang="0">
                <a:pos x="471" y="700"/>
              </a:cxn>
              <a:cxn ang="0">
                <a:pos x="701" y="815"/>
              </a:cxn>
              <a:cxn ang="0">
                <a:pos x="817" y="930"/>
              </a:cxn>
              <a:cxn ang="0">
                <a:pos x="989" y="1103"/>
              </a:cxn>
              <a:cxn ang="0">
                <a:pos x="1162" y="1161"/>
              </a:cxn>
              <a:cxn ang="0">
                <a:pos x="1450" y="1276"/>
              </a:cxn>
              <a:cxn ang="0">
                <a:pos x="1911" y="1506"/>
              </a:cxn>
              <a:cxn ang="0">
                <a:pos x="2199" y="1679"/>
              </a:cxn>
              <a:cxn ang="0">
                <a:pos x="2372" y="1852"/>
              </a:cxn>
              <a:cxn ang="0">
                <a:pos x="2545" y="2025"/>
              </a:cxn>
              <a:cxn ang="0">
                <a:pos x="2833" y="2428"/>
              </a:cxn>
              <a:cxn ang="0">
                <a:pos x="2948" y="2774"/>
              </a:cxn>
              <a:cxn ang="0">
                <a:pos x="2890" y="3119"/>
              </a:cxn>
              <a:cxn ang="0">
                <a:pos x="2833" y="3407"/>
              </a:cxn>
              <a:cxn ang="0">
                <a:pos x="2487" y="3638"/>
              </a:cxn>
              <a:cxn ang="0">
                <a:pos x="2141" y="3753"/>
              </a:cxn>
              <a:cxn ang="0">
                <a:pos x="1853" y="3810"/>
              </a:cxn>
              <a:cxn ang="0">
                <a:pos x="1681" y="3753"/>
              </a:cxn>
              <a:cxn ang="0">
                <a:pos x="1853" y="3695"/>
              </a:cxn>
              <a:cxn ang="0">
                <a:pos x="2372" y="3465"/>
              </a:cxn>
              <a:cxn ang="0">
                <a:pos x="2660" y="3292"/>
              </a:cxn>
              <a:cxn ang="0">
                <a:pos x="2775" y="3004"/>
              </a:cxn>
              <a:cxn ang="0">
                <a:pos x="2775" y="2774"/>
              </a:cxn>
              <a:cxn ang="0">
                <a:pos x="2602" y="2313"/>
              </a:cxn>
              <a:cxn ang="0">
                <a:pos x="2372" y="1967"/>
              </a:cxn>
              <a:cxn ang="0">
                <a:pos x="1969" y="1622"/>
              </a:cxn>
              <a:cxn ang="0">
                <a:pos x="1565" y="1506"/>
              </a:cxn>
              <a:cxn ang="0">
                <a:pos x="1162" y="1276"/>
              </a:cxn>
              <a:cxn ang="0">
                <a:pos x="932" y="1103"/>
              </a:cxn>
              <a:cxn ang="0">
                <a:pos x="701" y="873"/>
              </a:cxn>
              <a:cxn ang="0">
                <a:pos x="471" y="758"/>
              </a:cxn>
              <a:cxn ang="0">
                <a:pos x="183" y="642"/>
              </a:cxn>
              <a:cxn ang="0">
                <a:pos x="10" y="412"/>
              </a:cxn>
              <a:cxn ang="0">
                <a:pos x="241" y="124"/>
              </a:cxn>
            </a:cxnLst>
            <a:rect l="0" t="0" r="r" b="b"/>
            <a:pathLst>
              <a:path w="2958" h="3819">
                <a:moveTo>
                  <a:pt x="125" y="9"/>
                </a:moveTo>
                <a:cubicBezTo>
                  <a:pt x="164" y="4"/>
                  <a:pt x="203" y="0"/>
                  <a:pt x="241" y="9"/>
                </a:cubicBezTo>
                <a:cubicBezTo>
                  <a:pt x="279" y="18"/>
                  <a:pt x="337" y="37"/>
                  <a:pt x="356" y="66"/>
                </a:cubicBezTo>
                <a:cubicBezTo>
                  <a:pt x="375" y="95"/>
                  <a:pt x="366" y="144"/>
                  <a:pt x="356" y="182"/>
                </a:cubicBezTo>
                <a:cubicBezTo>
                  <a:pt x="346" y="220"/>
                  <a:pt x="317" y="268"/>
                  <a:pt x="298" y="297"/>
                </a:cubicBezTo>
                <a:cubicBezTo>
                  <a:pt x="279" y="326"/>
                  <a:pt x="250" y="325"/>
                  <a:pt x="241" y="354"/>
                </a:cubicBezTo>
                <a:cubicBezTo>
                  <a:pt x="232" y="383"/>
                  <a:pt x="232" y="432"/>
                  <a:pt x="241" y="470"/>
                </a:cubicBezTo>
                <a:cubicBezTo>
                  <a:pt x="250" y="508"/>
                  <a:pt x="279" y="556"/>
                  <a:pt x="298" y="585"/>
                </a:cubicBezTo>
                <a:cubicBezTo>
                  <a:pt x="317" y="614"/>
                  <a:pt x="327" y="623"/>
                  <a:pt x="356" y="642"/>
                </a:cubicBezTo>
                <a:cubicBezTo>
                  <a:pt x="385" y="661"/>
                  <a:pt x="423" y="681"/>
                  <a:pt x="471" y="700"/>
                </a:cubicBezTo>
                <a:cubicBezTo>
                  <a:pt x="519" y="719"/>
                  <a:pt x="606" y="739"/>
                  <a:pt x="644" y="758"/>
                </a:cubicBezTo>
                <a:cubicBezTo>
                  <a:pt x="682" y="777"/>
                  <a:pt x="672" y="806"/>
                  <a:pt x="701" y="815"/>
                </a:cubicBezTo>
                <a:cubicBezTo>
                  <a:pt x="730" y="824"/>
                  <a:pt x="798" y="796"/>
                  <a:pt x="817" y="815"/>
                </a:cubicBezTo>
                <a:cubicBezTo>
                  <a:pt x="836" y="834"/>
                  <a:pt x="808" y="901"/>
                  <a:pt x="817" y="930"/>
                </a:cubicBezTo>
                <a:cubicBezTo>
                  <a:pt x="826" y="959"/>
                  <a:pt x="845" y="959"/>
                  <a:pt x="874" y="988"/>
                </a:cubicBezTo>
                <a:cubicBezTo>
                  <a:pt x="903" y="1017"/>
                  <a:pt x="951" y="1084"/>
                  <a:pt x="989" y="1103"/>
                </a:cubicBezTo>
                <a:cubicBezTo>
                  <a:pt x="1027" y="1122"/>
                  <a:pt x="1076" y="1093"/>
                  <a:pt x="1105" y="1103"/>
                </a:cubicBezTo>
                <a:cubicBezTo>
                  <a:pt x="1134" y="1113"/>
                  <a:pt x="1133" y="1142"/>
                  <a:pt x="1162" y="1161"/>
                </a:cubicBezTo>
                <a:cubicBezTo>
                  <a:pt x="1191" y="1180"/>
                  <a:pt x="1229" y="1199"/>
                  <a:pt x="1277" y="1218"/>
                </a:cubicBezTo>
                <a:cubicBezTo>
                  <a:pt x="1325" y="1237"/>
                  <a:pt x="1383" y="1238"/>
                  <a:pt x="1450" y="1276"/>
                </a:cubicBezTo>
                <a:cubicBezTo>
                  <a:pt x="1517" y="1314"/>
                  <a:pt x="1604" y="1411"/>
                  <a:pt x="1681" y="1449"/>
                </a:cubicBezTo>
                <a:cubicBezTo>
                  <a:pt x="1758" y="1487"/>
                  <a:pt x="1844" y="1487"/>
                  <a:pt x="1911" y="1506"/>
                </a:cubicBezTo>
                <a:cubicBezTo>
                  <a:pt x="1978" y="1525"/>
                  <a:pt x="2036" y="1535"/>
                  <a:pt x="2084" y="1564"/>
                </a:cubicBezTo>
                <a:cubicBezTo>
                  <a:pt x="2132" y="1593"/>
                  <a:pt x="2161" y="1641"/>
                  <a:pt x="2199" y="1679"/>
                </a:cubicBezTo>
                <a:cubicBezTo>
                  <a:pt x="2237" y="1717"/>
                  <a:pt x="2285" y="1765"/>
                  <a:pt x="2314" y="1794"/>
                </a:cubicBezTo>
                <a:cubicBezTo>
                  <a:pt x="2343" y="1823"/>
                  <a:pt x="2334" y="1833"/>
                  <a:pt x="2372" y="1852"/>
                </a:cubicBezTo>
                <a:cubicBezTo>
                  <a:pt x="2410" y="1871"/>
                  <a:pt x="2516" y="1881"/>
                  <a:pt x="2545" y="1910"/>
                </a:cubicBezTo>
                <a:cubicBezTo>
                  <a:pt x="2574" y="1939"/>
                  <a:pt x="2516" y="1977"/>
                  <a:pt x="2545" y="2025"/>
                </a:cubicBezTo>
                <a:cubicBezTo>
                  <a:pt x="2574" y="2073"/>
                  <a:pt x="2669" y="2131"/>
                  <a:pt x="2717" y="2198"/>
                </a:cubicBezTo>
                <a:cubicBezTo>
                  <a:pt x="2765" y="2265"/>
                  <a:pt x="2804" y="2371"/>
                  <a:pt x="2833" y="2428"/>
                </a:cubicBezTo>
                <a:cubicBezTo>
                  <a:pt x="2862" y="2485"/>
                  <a:pt x="2871" y="2485"/>
                  <a:pt x="2890" y="2543"/>
                </a:cubicBezTo>
                <a:cubicBezTo>
                  <a:pt x="2909" y="2601"/>
                  <a:pt x="2938" y="2716"/>
                  <a:pt x="2948" y="2774"/>
                </a:cubicBezTo>
                <a:cubicBezTo>
                  <a:pt x="2958" y="2832"/>
                  <a:pt x="2958" y="2832"/>
                  <a:pt x="2948" y="2889"/>
                </a:cubicBezTo>
                <a:cubicBezTo>
                  <a:pt x="2938" y="2946"/>
                  <a:pt x="2909" y="3062"/>
                  <a:pt x="2890" y="3119"/>
                </a:cubicBezTo>
                <a:cubicBezTo>
                  <a:pt x="2871" y="3176"/>
                  <a:pt x="2842" y="3186"/>
                  <a:pt x="2833" y="3234"/>
                </a:cubicBezTo>
                <a:cubicBezTo>
                  <a:pt x="2824" y="3282"/>
                  <a:pt x="2852" y="3359"/>
                  <a:pt x="2833" y="3407"/>
                </a:cubicBezTo>
                <a:cubicBezTo>
                  <a:pt x="2814" y="3455"/>
                  <a:pt x="2775" y="3484"/>
                  <a:pt x="2717" y="3522"/>
                </a:cubicBezTo>
                <a:cubicBezTo>
                  <a:pt x="2659" y="3560"/>
                  <a:pt x="2564" y="3619"/>
                  <a:pt x="2487" y="3638"/>
                </a:cubicBezTo>
                <a:cubicBezTo>
                  <a:pt x="2410" y="3657"/>
                  <a:pt x="2315" y="3619"/>
                  <a:pt x="2257" y="3638"/>
                </a:cubicBezTo>
                <a:cubicBezTo>
                  <a:pt x="2199" y="3657"/>
                  <a:pt x="2189" y="3734"/>
                  <a:pt x="2141" y="3753"/>
                </a:cubicBezTo>
                <a:cubicBezTo>
                  <a:pt x="2093" y="3772"/>
                  <a:pt x="2017" y="3744"/>
                  <a:pt x="1969" y="3753"/>
                </a:cubicBezTo>
                <a:cubicBezTo>
                  <a:pt x="1921" y="3762"/>
                  <a:pt x="1891" y="3801"/>
                  <a:pt x="1853" y="3810"/>
                </a:cubicBezTo>
                <a:cubicBezTo>
                  <a:pt x="1815" y="3819"/>
                  <a:pt x="1767" y="3819"/>
                  <a:pt x="1738" y="3810"/>
                </a:cubicBezTo>
                <a:cubicBezTo>
                  <a:pt x="1709" y="3801"/>
                  <a:pt x="1681" y="3772"/>
                  <a:pt x="1681" y="3753"/>
                </a:cubicBezTo>
                <a:cubicBezTo>
                  <a:pt x="1681" y="3734"/>
                  <a:pt x="1709" y="3705"/>
                  <a:pt x="1738" y="3695"/>
                </a:cubicBezTo>
                <a:cubicBezTo>
                  <a:pt x="1767" y="3685"/>
                  <a:pt x="1795" y="3714"/>
                  <a:pt x="1853" y="3695"/>
                </a:cubicBezTo>
                <a:cubicBezTo>
                  <a:pt x="1911" y="3676"/>
                  <a:pt x="1998" y="3618"/>
                  <a:pt x="2084" y="3580"/>
                </a:cubicBezTo>
                <a:cubicBezTo>
                  <a:pt x="2170" y="3542"/>
                  <a:pt x="2295" y="3503"/>
                  <a:pt x="2372" y="3465"/>
                </a:cubicBezTo>
                <a:cubicBezTo>
                  <a:pt x="2449" y="3427"/>
                  <a:pt x="2497" y="3379"/>
                  <a:pt x="2545" y="3350"/>
                </a:cubicBezTo>
                <a:cubicBezTo>
                  <a:pt x="2593" y="3321"/>
                  <a:pt x="2631" y="3321"/>
                  <a:pt x="2660" y="3292"/>
                </a:cubicBezTo>
                <a:cubicBezTo>
                  <a:pt x="2689" y="3263"/>
                  <a:pt x="2698" y="3225"/>
                  <a:pt x="2717" y="3177"/>
                </a:cubicBezTo>
                <a:cubicBezTo>
                  <a:pt x="2736" y="3129"/>
                  <a:pt x="2765" y="3052"/>
                  <a:pt x="2775" y="3004"/>
                </a:cubicBezTo>
                <a:cubicBezTo>
                  <a:pt x="2785" y="2956"/>
                  <a:pt x="2775" y="2927"/>
                  <a:pt x="2775" y="2889"/>
                </a:cubicBezTo>
                <a:cubicBezTo>
                  <a:pt x="2775" y="2851"/>
                  <a:pt x="2794" y="2822"/>
                  <a:pt x="2775" y="2774"/>
                </a:cubicBezTo>
                <a:cubicBezTo>
                  <a:pt x="2756" y="2726"/>
                  <a:pt x="2689" y="2678"/>
                  <a:pt x="2660" y="2601"/>
                </a:cubicBezTo>
                <a:cubicBezTo>
                  <a:pt x="2631" y="2524"/>
                  <a:pt x="2631" y="2390"/>
                  <a:pt x="2602" y="2313"/>
                </a:cubicBezTo>
                <a:cubicBezTo>
                  <a:pt x="2573" y="2236"/>
                  <a:pt x="2525" y="2198"/>
                  <a:pt x="2487" y="2140"/>
                </a:cubicBezTo>
                <a:cubicBezTo>
                  <a:pt x="2449" y="2082"/>
                  <a:pt x="2439" y="2025"/>
                  <a:pt x="2372" y="1967"/>
                </a:cubicBezTo>
                <a:cubicBezTo>
                  <a:pt x="2305" y="1909"/>
                  <a:pt x="2151" y="1851"/>
                  <a:pt x="2084" y="1794"/>
                </a:cubicBezTo>
                <a:cubicBezTo>
                  <a:pt x="2017" y="1737"/>
                  <a:pt x="2017" y="1660"/>
                  <a:pt x="1969" y="1622"/>
                </a:cubicBezTo>
                <a:cubicBezTo>
                  <a:pt x="1921" y="1584"/>
                  <a:pt x="1863" y="1583"/>
                  <a:pt x="1796" y="1564"/>
                </a:cubicBezTo>
                <a:cubicBezTo>
                  <a:pt x="1729" y="1545"/>
                  <a:pt x="1651" y="1544"/>
                  <a:pt x="1565" y="1506"/>
                </a:cubicBezTo>
                <a:cubicBezTo>
                  <a:pt x="1479" y="1468"/>
                  <a:pt x="1344" y="1372"/>
                  <a:pt x="1277" y="1334"/>
                </a:cubicBezTo>
                <a:cubicBezTo>
                  <a:pt x="1210" y="1296"/>
                  <a:pt x="1200" y="1305"/>
                  <a:pt x="1162" y="1276"/>
                </a:cubicBezTo>
                <a:cubicBezTo>
                  <a:pt x="1124" y="1247"/>
                  <a:pt x="1085" y="1190"/>
                  <a:pt x="1047" y="1161"/>
                </a:cubicBezTo>
                <a:cubicBezTo>
                  <a:pt x="1009" y="1132"/>
                  <a:pt x="980" y="1142"/>
                  <a:pt x="932" y="1103"/>
                </a:cubicBezTo>
                <a:cubicBezTo>
                  <a:pt x="884" y="1064"/>
                  <a:pt x="797" y="968"/>
                  <a:pt x="759" y="930"/>
                </a:cubicBezTo>
                <a:cubicBezTo>
                  <a:pt x="721" y="892"/>
                  <a:pt x="730" y="882"/>
                  <a:pt x="701" y="873"/>
                </a:cubicBezTo>
                <a:cubicBezTo>
                  <a:pt x="672" y="864"/>
                  <a:pt x="624" y="892"/>
                  <a:pt x="586" y="873"/>
                </a:cubicBezTo>
                <a:cubicBezTo>
                  <a:pt x="548" y="854"/>
                  <a:pt x="519" y="777"/>
                  <a:pt x="471" y="758"/>
                </a:cubicBezTo>
                <a:cubicBezTo>
                  <a:pt x="423" y="739"/>
                  <a:pt x="346" y="777"/>
                  <a:pt x="298" y="758"/>
                </a:cubicBezTo>
                <a:cubicBezTo>
                  <a:pt x="250" y="739"/>
                  <a:pt x="212" y="680"/>
                  <a:pt x="183" y="642"/>
                </a:cubicBezTo>
                <a:cubicBezTo>
                  <a:pt x="154" y="604"/>
                  <a:pt x="154" y="565"/>
                  <a:pt x="125" y="527"/>
                </a:cubicBezTo>
                <a:cubicBezTo>
                  <a:pt x="96" y="489"/>
                  <a:pt x="0" y="460"/>
                  <a:pt x="10" y="412"/>
                </a:cubicBezTo>
                <a:cubicBezTo>
                  <a:pt x="20" y="364"/>
                  <a:pt x="145" y="287"/>
                  <a:pt x="183" y="239"/>
                </a:cubicBezTo>
                <a:cubicBezTo>
                  <a:pt x="221" y="191"/>
                  <a:pt x="231" y="162"/>
                  <a:pt x="241" y="124"/>
                </a:cubicBezTo>
                <a:cubicBezTo>
                  <a:pt x="251" y="86"/>
                  <a:pt x="246" y="47"/>
                  <a:pt x="241" y="9"/>
                </a:cubicBezTo>
              </a:path>
            </a:pathLst>
          </a:custGeom>
          <a:noFill/>
          <a:ln w="57150" cap="flat" cmpd="sng">
            <a:solidFill>
              <a:schemeClr val="bg2"/>
            </a:solidFill>
            <a:prstDash val="solid"/>
            <a:round/>
            <a:headEnd/>
            <a:tailEn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wipe(up)">
                                      <p:cBhvr>
                                        <p:cTn id="7" dur="5000"/>
                                        <p:tgtEl>
                                          <p:spTgt spid="10245"/>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wipe(up)">
                                      <p:cBhvr>
                                        <p:cTn id="11" dur="5000"/>
                                        <p:tgtEl>
                                          <p:spTgt spid="10243"/>
                                        </p:tgtEl>
                                      </p:cBhvr>
                                    </p:animEffect>
                                  </p:childTnLst>
                                </p:cTn>
                              </p:par>
                            </p:childTnLst>
                          </p:cTn>
                        </p:par>
                        <p:par>
                          <p:cTn id="12" fill="hold">
                            <p:stCondLst>
                              <p:cond delay="10000"/>
                            </p:stCondLst>
                            <p:childTnLst>
                              <p:par>
                                <p:cTn id="13" presetID="22" presetClass="exit" presetSubtype="1" fill="hold" grpId="1" nodeType="afterEffect">
                                  <p:stCondLst>
                                    <p:cond delay="0"/>
                                  </p:stCondLst>
                                  <p:childTnLst>
                                    <p:animEffect transition="out" filter="wipe(up)">
                                      <p:cBhvr>
                                        <p:cTn id="14" dur="4000"/>
                                        <p:tgtEl>
                                          <p:spTgt spid="10243"/>
                                        </p:tgtEl>
                                      </p:cBhvr>
                                    </p:animEffect>
                                    <p:set>
                                      <p:cBhvr>
                                        <p:cTn id="15" dur="1" fill="hold">
                                          <p:stCondLst>
                                            <p:cond delay="3999"/>
                                          </p:stCondLst>
                                        </p:cTn>
                                        <p:tgtEl>
                                          <p:spTgt spid="10243"/>
                                        </p:tgtEl>
                                        <p:attrNameLst>
                                          <p:attrName>style.visibility</p:attrName>
                                        </p:attrNameLst>
                                      </p:cBhvr>
                                      <p:to>
                                        <p:strVal val="hidden"/>
                                      </p:to>
                                    </p:set>
                                  </p:childTnLst>
                                </p:cTn>
                              </p:par>
                            </p:childTnLst>
                          </p:cTn>
                        </p:par>
                        <p:par>
                          <p:cTn id="16" fill="hold">
                            <p:stCondLst>
                              <p:cond delay="14000"/>
                            </p:stCondLst>
                            <p:childTnLst>
                              <p:par>
                                <p:cTn id="17" presetID="0" presetClass="path" presetSubtype="0" accel="50000" decel="50000" fill="hold" grpId="0" nodeType="afterEffect">
                                  <p:stCondLst>
                                    <p:cond delay="0"/>
                                  </p:stCondLst>
                                  <p:childTnLst>
                                    <p:animMotion origin="layout" path="M 0.29583 -0.06273 C 0.38264 -0.1243 0.47014 -0.18588 0.25677 -0.2125 C 0.04358 -0.23912 -0.8243 -0.25324 -0.98299 -0.22268 C -1.14167 -0.19189 -0.9191 -0.10949 -0.69601 -0.02662 " pathEditMode="relative" rAng="0" ptsTypes="aaaA">
                                      <p:cBhvr>
                                        <p:cTn id="18" dur="2000" fill="hold"/>
                                        <p:tgtEl>
                                          <p:spTgt spid="10244"/>
                                        </p:tgtEl>
                                        <p:attrNameLst>
                                          <p:attrName>ppt_x</p:attrName>
                                          <p:attrName>ppt_y</p:attrName>
                                        </p:attrNameLst>
                                      </p:cBhvr>
                                      <p:rCtr x="-632" y="-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3" grpId="1" animBg="1"/>
      <p:bldP spid="10244" grpId="0"/>
      <p:bldP spid="102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00_2980   ban do vn"/>
          <p:cNvPicPr>
            <a:picLocks noChangeAspect="1" noChangeArrowheads="1"/>
          </p:cNvPicPr>
          <p:nvPr/>
        </p:nvPicPr>
        <p:blipFill>
          <a:blip r:embed="rId2"/>
          <a:srcRect/>
          <a:stretch>
            <a:fillRect/>
          </a:stretch>
        </p:blipFill>
        <p:spPr bwMode="auto">
          <a:xfrm>
            <a:off x="0" y="0"/>
            <a:ext cx="5303838" cy="6858000"/>
          </a:xfrm>
          <a:prstGeom prst="rect">
            <a:avLst/>
          </a:prstGeom>
          <a:noFill/>
        </p:spPr>
      </p:pic>
      <p:sp>
        <p:nvSpPr>
          <p:cNvPr id="11267" name="Rectangle 3"/>
          <p:cNvSpPr>
            <a:spLocks noChangeArrowheads="1"/>
          </p:cNvSpPr>
          <p:nvPr/>
        </p:nvSpPr>
        <p:spPr bwMode="auto">
          <a:xfrm>
            <a:off x="10515600" y="1692275"/>
            <a:ext cx="3475038" cy="547688"/>
          </a:xfrm>
          <a:prstGeom prst="rect">
            <a:avLst/>
          </a:prstGeom>
          <a:noFill/>
          <a:ln w="9525" algn="ctr">
            <a:noFill/>
            <a:miter lim="800000"/>
            <a:headEnd/>
            <a:tailEnd/>
          </a:ln>
          <a:effectLst/>
        </p:spPr>
        <p:txBody>
          <a:bodyPr wrap="none" anchor="ctr"/>
          <a:lstStyle/>
          <a:p>
            <a:pPr algn="ctr"/>
            <a:r>
              <a:rPr lang="en-US" sz="2000" b="1">
                <a:solidFill>
                  <a:srgbClr val="FF3300"/>
                </a:solidFill>
                <a:latin typeface="Tahoma" pitchFamily="34" charset="0"/>
              </a:rPr>
              <a:t>Dải đồng bằng duyên hải miền Trung</a:t>
            </a:r>
          </a:p>
        </p:txBody>
      </p:sp>
      <p:sp>
        <p:nvSpPr>
          <p:cNvPr id="11268" name="Line 4"/>
          <p:cNvSpPr>
            <a:spLocks noChangeShapeType="1"/>
          </p:cNvSpPr>
          <p:nvPr/>
        </p:nvSpPr>
        <p:spPr bwMode="auto">
          <a:xfrm flipH="1">
            <a:off x="9418638" y="-228600"/>
            <a:ext cx="822325" cy="228600"/>
          </a:xfrm>
          <a:prstGeom prst="line">
            <a:avLst/>
          </a:prstGeom>
          <a:noFill/>
          <a:ln w="127000">
            <a:solidFill>
              <a:srgbClr val="FF3300"/>
            </a:solidFill>
            <a:round/>
            <a:headEnd/>
            <a:tailEnd type="triangle" w="med" len="med"/>
          </a:ln>
          <a:effectLst/>
        </p:spPr>
        <p:txBody>
          <a:bodyPr/>
          <a:lstStyle/>
          <a:p>
            <a:endParaRPr lang="en-US"/>
          </a:p>
        </p:txBody>
      </p:sp>
      <p:sp>
        <p:nvSpPr>
          <p:cNvPr id="11269" name="Line 5"/>
          <p:cNvSpPr>
            <a:spLocks noChangeShapeType="1"/>
          </p:cNvSpPr>
          <p:nvPr/>
        </p:nvSpPr>
        <p:spPr bwMode="auto">
          <a:xfrm flipH="1">
            <a:off x="9601200" y="0"/>
            <a:ext cx="822325" cy="228600"/>
          </a:xfrm>
          <a:prstGeom prst="line">
            <a:avLst/>
          </a:prstGeom>
          <a:noFill/>
          <a:ln w="127000">
            <a:solidFill>
              <a:srgbClr val="FF3300"/>
            </a:solidFill>
            <a:round/>
            <a:headEnd/>
            <a:tailEnd type="triangle" w="med" len="med"/>
          </a:ln>
          <a:effectLst/>
        </p:spPr>
        <p:txBody>
          <a:bodyPr/>
          <a:lstStyle/>
          <a:p>
            <a:endParaRPr lang="en-US"/>
          </a:p>
        </p:txBody>
      </p:sp>
      <p:sp>
        <p:nvSpPr>
          <p:cNvPr id="11270" name="Line 6"/>
          <p:cNvSpPr>
            <a:spLocks noChangeShapeType="1"/>
          </p:cNvSpPr>
          <p:nvPr/>
        </p:nvSpPr>
        <p:spPr bwMode="auto">
          <a:xfrm flipH="1">
            <a:off x="9783763" y="136525"/>
            <a:ext cx="822325" cy="228600"/>
          </a:xfrm>
          <a:prstGeom prst="line">
            <a:avLst/>
          </a:prstGeom>
          <a:noFill/>
          <a:ln w="127000">
            <a:solidFill>
              <a:srgbClr val="FF3300"/>
            </a:solidFill>
            <a:round/>
            <a:headEnd/>
            <a:tailEnd type="triangle" w="med" len="med"/>
          </a:ln>
          <a:effectLst/>
        </p:spPr>
        <p:txBody>
          <a:bodyPr/>
          <a:lstStyle/>
          <a:p>
            <a:endParaRPr lang="en-US"/>
          </a:p>
        </p:txBody>
      </p:sp>
      <p:sp>
        <p:nvSpPr>
          <p:cNvPr id="11271" name="Line 7"/>
          <p:cNvSpPr>
            <a:spLocks noChangeShapeType="1"/>
          </p:cNvSpPr>
          <p:nvPr/>
        </p:nvSpPr>
        <p:spPr bwMode="auto">
          <a:xfrm flipH="1">
            <a:off x="9966325" y="319088"/>
            <a:ext cx="822325" cy="228600"/>
          </a:xfrm>
          <a:prstGeom prst="line">
            <a:avLst/>
          </a:prstGeom>
          <a:noFill/>
          <a:ln w="127000">
            <a:solidFill>
              <a:srgbClr val="FF3300"/>
            </a:solidFill>
            <a:round/>
            <a:headEnd/>
            <a:tailEnd type="triangle" w="med" len="med"/>
          </a:ln>
          <a:effectLst/>
        </p:spPr>
        <p:txBody>
          <a:bodyPr/>
          <a:lstStyle/>
          <a:p>
            <a:endParaRPr lang="en-US"/>
          </a:p>
        </p:txBody>
      </p:sp>
      <p:sp>
        <p:nvSpPr>
          <p:cNvPr id="11272" name="Line 8"/>
          <p:cNvSpPr>
            <a:spLocks noChangeShapeType="1"/>
          </p:cNvSpPr>
          <p:nvPr/>
        </p:nvSpPr>
        <p:spPr bwMode="auto">
          <a:xfrm flipH="1">
            <a:off x="10148888" y="501650"/>
            <a:ext cx="822325" cy="228600"/>
          </a:xfrm>
          <a:prstGeom prst="line">
            <a:avLst/>
          </a:prstGeom>
          <a:noFill/>
          <a:ln w="127000">
            <a:solidFill>
              <a:srgbClr val="FF3300"/>
            </a:solidFill>
            <a:round/>
            <a:headEnd/>
            <a:tailEnd type="triangle" w="med" len="med"/>
          </a:ln>
          <a:effectLst/>
        </p:spPr>
        <p:txBody>
          <a:bodyPr/>
          <a:lstStyle/>
          <a:p>
            <a:endParaRPr lang="en-US"/>
          </a:p>
        </p:txBody>
      </p:sp>
      <p:sp>
        <p:nvSpPr>
          <p:cNvPr id="11273" name="Rectangle 9"/>
          <p:cNvSpPr>
            <a:spLocks noChangeArrowheads="1"/>
          </p:cNvSpPr>
          <p:nvPr/>
        </p:nvSpPr>
        <p:spPr bwMode="auto">
          <a:xfrm>
            <a:off x="5486400" y="503238"/>
            <a:ext cx="4022725" cy="1736725"/>
          </a:xfrm>
          <a:prstGeom prst="rect">
            <a:avLst/>
          </a:prstGeom>
          <a:noFill/>
          <a:ln w="9525" algn="ctr">
            <a:noFill/>
            <a:miter lim="800000"/>
            <a:headEnd/>
            <a:tailEnd/>
          </a:ln>
          <a:effectLst/>
        </p:spPr>
        <p:txBody>
          <a:bodyPr wrap="none" anchor="ctr"/>
          <a:lstStyle/>
          <a:p>
            <a:r>
              <a:rPr lang="en-US" sz="2400">
                <a:latin typeface="Tahoma" pitchFamily="34" charset="0"/>
              </a:rPr>
              <a:t>Dải đồng bằng duyên</a:t>
            </a:r>
          </a:p>
          <a:p>
            <a:r>
              <a:rPr lang="en-US" sz="2400">
                <a:latin typeface="Tahoma" pitchFamily="34" charset="0"/>
              </a:rPr>
              <a:t>hải miền Trung giáp </a:t>
            </a:r>
          </a:p>
          <a:p>
            <a:r>
              <a:rPr lang="en-US" sz="2400">
                <a:latin typeface="Tahoma" pitchFamily="34" charset="0"/>
              </a:rPr>
              <a:t>với những vùng lãnh </a:t>
            </a:r>
          </a:p>
          <a:p>
            <a:r>
              <a:rPr lang="en-US" sz="2400">
                <a:latin typeface="Tahoma" pitchFamily="34" charset="0"/>
              </a:rPr>
              <a:t>thổ nào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273">
                                            <p:txEl>
                                              <p:pRg st="0" end="0"/>
                                            </p:txEl>
                                          </p:spTgt>
                                        </p:tgtEl>
                                        <p:attrNameLst>
                                          <p:attrName>style.visibility</p:attrName>
                                        </p:attrNameLst>
                                      </p:cBhvr>
                                      <p:to>
                                        <p:strVal val="visible"/>
                                      </p:to>
                                    </p:set>
                                    <p:anim calcmode="lin" valueType="num">
                                      <p:cBhvr>
                                        <p:cTn id="7" dur="1000" fill="hold"/>
                                        <p:tgtEl>
                                          <p:spTgt spid="1127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27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27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7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1273">
                                            <p:txEl>
                                              <p:pRg st="1" end="1"/>
                                            </p:txEl>
                                          </p:spTgt>
                                        </p:tgtEl>
                                        <p:attrNameLst>
                                          <p:attrName>style.visibility</p:attrName>
                                        </p:attrNameLst>
                                      </p:cBhvr>
                                      <p:to>
                                        <p:strVal val="visible"/>
                                      </p:to>
                                    </p:set>
                                    <p:anim calcmode="lin" valueType="num">
                                      <p:cBhvr>
                                        <p:cTn id="13" dur="1000" fill="hold"/>
                                        <p:tgtEl>
                                          <p:spTgt spid="1127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127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127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273">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1273">
                                            <p:txEl>
                                              <p:pRg st="2" end="2"/>
                                            </p:txEl>
                                          </p:spTgt>
                                        </p:tgtEl>
                                        <p:attrNameLst>
                                          <p:attrName>style.visibility</p:attrName>
                                        </p:attrNameLst>
                                      </p:cBhvr>
                                      <p:to>
                                        <p:strVal val="visible"/>
                                      </p:to>
                                    </p:set>
                                    <p:anim calcmode="lin" valueType="num">
                                      <p:cBhvr>
                                        <p:cTn id="19" dur="1000" fill="hold"/>
                                        <p:tgtEl>
                                          <p:spTgt spid="1127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127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127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273">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1273">
                                            <p:txEl>
                                              <p:pRg st="3" end="3"/>
                                            </p:txEl>
                                          </p:spTgt>
                                        </p:tgtEl>
                                        <p:attrNameLst>
                                          <p:attrName>style.visibility</p:attrName>
                                        </p:attrNameLst>
                                      </p:cBhvr>
                                      <p:to>
                                        <p:strVal val="visible"/>
                                      </p:to>
                                    </p:set>
                                    <p:anim calcmode="lin" valueType="num">
                                      <p:cBhvr>
                                        <p:cTn id="25" dur="1000" fill="hold"/>
                                        <p:tgtEl>
                                          <p:spTgt spid="1127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127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1127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27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idx="1"/>
          </p:nvPr>
        </p:nvSpPr>
        <p:spPr>
          <a:xfrm>
            <a:off x="912813" y="2554288"/>
            <a:ext cx="7858125" cy="3179762"/>
          </a:xfrm>
        </p:spPr>
        <p:txBody>
          <a:bodyPr/>
          <a:lstStyle/>
          <a:p>
            <a:r>
              <a:rPr lang="en-US"/>
              <a:t>Đông giáp………………….</a:t>
            </a:r>
          </a:p>
          <a:p>
            <a:r>
              <a:rPr lang="en-US"/>
              <a:t>Tây giáp…………………………………</a:t>
            </a:r>
          </a:p>
          <a:p>
            <a:r>
              <a:rPr lang="en-US"/>
              <a:t>Nam giáp……………………………..</a:t>
            </a:r>
          </a:p>
          <a:p>
            <a:r>
              <a:rPr lang="en-US"/>
              <a:t>Bắc giáp ………………………………</a:t>
            </a:r>
          </a:p>
        </p:txBody>
      </p:sp>
      <p:sp>
        <p:nvSpPr>
          <p:cNvPr id="12300" name="Rectangle 12"/>
          <p:cNvSpPr>
            <a:spLocks noGrp="1" noChangeArrowheads="1"/>
          </p:cNvSpPr>
          <p:nvPr>
            <p:ph type="title"/>
          </p:nvPr>
        </p:nvSpPr>
        <p:spPr>
          <a:xfrm>
            <a:off x="457200" y="320675"/>
            <a:ext cx="8686800" cy="1143000"/>
          </a:xfrm>
          <a:noFill/>
          <a:ln/>
        </p:spPr>
        <p:txBody>
          <a:bodyPr/>
          <a:lstStyle/>
          <a:p>
            <a:r>
              <a:rPr lang="en-US" sz="3600" b="0" dirty="0"/>
              <a:t> </a:t>
            </a:r>
            <a:r>
              <a:rPr lang="en-US" sz="3600" b="0" u="sng" dirty="0" err="1">
                <a:solidFill>
                  <a:srgbClr val="0000FF"/>
                </a:solidFill>
              </a:rPr>
              <a:t>Địa</a:t>
            </a:r>
            <a:r>
              <a:rPr lang="en-US" sz="3600" b="0" u="sng" dirty="0">
                <a:solidFill>
                  <a:srgbClr val="0000FF"/>
                </a:solidFill>
              </a:rPr>
              <a:t> </a:t>
            </a:r>
            <a:r>
              <a:rPr lang="en-US" sz="3600" b="0" u="sng" dirty="0" err="1">
                <a:solidFill>
                  <a:srgbClr val="0000FF"/>
                </a:solidFill>
              </a:rPr>
              <a:t>lý</a:t>
            </a:r>
            <a:r>
              <a:rPr lang="en-US" sz="3600" b="0" dirty="0">
                <a:solidFill>
                  <a:srgbClr val="0000FF"/>
                </a:solidFill>
              </a:rPr>
              <a:t>: </a:t>
            </a:r>
            <a:r>
              <a:rPr lang="en-US" sz="3200" b="0" dirty="0" err="1">
                <a:solidFill>
                  <a:srgbClr val="0000FF"/>
                </a:solidFill>
              </a:rPr>
              <a:t>Dải</a:t>
            </a:r>
            <a:r>
              <a:rPr lang="en-US" sz="3200" b="0" dirty="0">
                <a:solidFill>
                  <a:srgbClr val="0000FF"/>
                </a:solidFill>
              </a:rPr>
              <a:t> </a:t>
            </a:r>
            <a:r>
              <a:rPr lang="en-US" sz="3200" b="0" dirty="0" err="1">
                <a:solidFill>
                  <a:srgbClr val="0000FF"/>
                </a:solidFill>
              </a:rPr>
              <a:t>đồng</a:t>
            </a:r>
            <a:r>
              <a:rPr lang="en-US" sz="3200" b="0" dirty="0">
                <a:solidFill>
                  <a:srgbClr val="0000FF"/>
                </a:solidFill>
              </a:rPr>
              <a:t> </a:t>
            </a:r>
            <a:r>
              <a:rPr lang="en-US" sz="3200" b="0" dirty="0" err="1">
                <a:solidFill>
                  <a:srgbClr val="0000FF"/>
                </a:solidFill>
              </a:rPr>
              <a:t>bằng</a:t>
            </a:r>
            <a:r>
              <a:rPr lang="en-US" sz="3200" b="0" dirty="0">
                <a:solidFill>
                  <a:srgbClr val="0000FF"/>
                </a:solidFill>
              </a:rPr>
              <a:t> </a:t>
            </a:r>
            <a:r>
              <a:rPr lang="en-US" sz="3200" b="0" dirty="0" err="1">
                <a:solidFill>
                  <a:srgbClr val="0000FF"/>
                </a:solidFill>
              </a:rPr>
              <a:t>duyên</a:t>
            </a:r>
            <a:r>
              <a:rPr lang="en-US" sz="3200" b="0" dirty="0">
                <a:solidFill>
                  <a:srgbClr val="0000FF"/>
                </a:solidFill>
              </a:rPr>
              <a:t> </a:t>
            </a:r>
            <a:r>
              <a:rPr lang="en-US" sz="3200" b="0" dirty="0" err="1">
                <a:solidFill>
                  <a:srgbClr val="0000FF"/>
                </a:solidFill>
              </a:rPr>
              <a:t>hải</a:t>
            </a:r>
            <a:r>
              <a:rPr lang="en-US" sz="3200" b="0" dirty="0">
                <a:solidFill>
                  <a:srgbClr val="0000FF"/>
                </a:solidFill>
              </a:rPr>
              <a:t> </a:t>
            </a:r>
            <a:r>
              <a:rPr lang="en-US" sz="3200" b="0" dirty="0" err="1">
                <a:solidFill>
                  <a:srgbClr val="0000FF"/>
                </a:solidFill>
              </a:rPr>
              <a:t>miền</a:t>
            </a:r>
            <a:r>
              <a:rPr lang="en-US" sz="3200" b="0" dirty="0">
                <a:solidFill>
                  <a:srgbClr val="0000FF"/>
                </a:solidFill>
              </a:rPr>
              <a:t> </a:t>
            </a:r>
            <a:r>
              <a:rPr lang="en-US" sz="3200" b="0" dirty="0" err="1">
                <a:solidFill>
                  <a:srgbClr val="0000FF"/>
                </a:solidFill>
              </a:rPr>
              <a:t>Trung</a:t>
            </a:r>
            <a:endParaRPr lang="en-US" sz="3200" b="0" dirty="0">
              <a:solidFill>
                <a:srgbClr val="0000FF"/>
              </a:solidFill>
            </a:endParaRPr>
          </a:p>
        </p:txBody>
      </p:sp>
      <p:sp>
        <p:nvSpPr>
          <p:cNvPr id="12291" name="Rectangle 3"/>
          <p:cNvSpPr>
            <a:spLocks noChangeArrowheads="1"/>
          </p:cNvSpPr>
          <p:nvPr/>
        </p:nvSpPr>
        <p:spPr bwMode="auto">
          <a:xfrm>
            <a:off x="6019800" y="0"/>
            <a:ext cx="1295400" cy="609600"/>
          </a:xfrm>
          <a:prstGeom prst="rect">
            <a:avLst/>
          </a:prstGeom>
          <a:noFill/>
          <a:ln w="9525">
            <a:noFill/>
            <a:miter lim="800000"/>
            <a:headEnd/>
            <a:tailEnd/>
          </a:ln>
          <a:effectLst/>
        </p:spPr>
        <p:txBody>
          <a:bodyPr wrap="none" anchor="ctr"/>
          <a:lstStyle/>
          <a:p>
            <a:pPr algn="ctr"/>
            <a:endParaRPr lang="en-US" sz="3200" b="1">
              <a:solidFill>
                <a:srgbClr val="FFFF66"/>
              </a:solidFill>
            </a:endParaRPr>
          </a:p>
        </p:txBody>
      </p:sp>
      <p:sp>
        <p:nvSpPr>
          <p:cNvPr id="12292" name="Rectangle 4"/>
          <p:cNvSpPr>
            <a:spLocks noChangeArrowheads="1"/>
          </p:cNvSpPr>
          <p:nvPr/>
        </p:nvSpPr>
        <p:spPr bwMode="auto">
          <a:xfrm>
            <a:off x="990600" y="-1828800"/>
            <a:ext cx="1295400" cy="609600"/>
          </a:xfrm>
          <a:prstGeom prst="rect">
            <a:avLst/>
          </a:prstGeom>
          <a:noFill/>
          <a:ln w="9525">
            <a:noFill/>
            <a:miter lim="800000"/>
            <a:headEnd/>
            <a:tailEnd/>
          </a:ln>
          <a:effectLst/>
        </p:spPr>
        <p:txBody>
          <a:bodyPr wrap="none" anchor="ctr"/>
          <a:lstStyle/>
          <a:p>
            <a:pPr algn="ctr"/>
            <a:endParaRPr lang="en-US" sz="3200" b="1">
              <a:solidFill>
                <a:srgbClr val="FFFF66"/>
              </a:solidFill>
            </a:endParaRPr>
          </a:p>
        </p:txBody>
      </p:sp>
      <p:sp>
        <p:nvSpPr>
          <p:cNvPr id="12293" name="Rectangle 5"/>
          <p:cNvSpPr>
            <a:spLocks noChangeArrowheads="1"/>
          </p:cNvSpPr>
          <p:nvPr/>
        </p:nvSpPr>
        <p:spPr bwMode="auto">
          <a:xfrm>
            <a:off x="1981200" y="-609600"/>
            <a:ext cx="1295400" cy="609600"/>
          </a:xfrm>
          <a:prstGeom prst="rect">
            <a:avLst/>
          </a:prstGeom>
          <a:noFill/>
          <a:ln w="9525">
            <a:noFill/>
            <a:miter lim="800000"/>
            <a:headEnd/>
            <a:tailEnd/>
          </a:ln>
          <a:effectLst/>
        </p:spPr>
        <p:txBody>
          <a:bodyPr wrap="none" anchor="ctr"/>
          <a:lstStyle/>
          <a:p>
            <a:pPr algn="ctr"/>
            <a:endParaRPr lang="en-US" sz="3200" b="1">
              <a:solidFill>
                <a:srgbClr val="FFFF66"/>
              </a:solidFill>
            </a:endParaRPr>
          </a:p>
        </p:txBody>
      </p:sp>
      <p:sp>
        <p:nvSpPr>
          <p:cNvPr id="12294" name="Rectangle 6"/>
          <p:cNvSpPr>
            <a:spLocks noChangeArrowheads="1"/>
          </p:cNvSpPr>
          <p:nvPr/>
        </p:nvSpPr>
        <p:spPr bwMode="auto">
          <a:xfrm>
            <a:off x="1295400" y="-1371600"/>
            <a:ext cx="184150" cy="579437"/>
          </a:xfrm>
          <a:prstGeom prst="rect">
            <a:avLst/>
          </a:prstGeom>
          <a:noFill/>
          <a:ln w="9525">
            <a:noFill/>
            <a:miter lim="800000"/>
            <a:headEnd/>
            <a:tailEnd/>
          </a:ln>
          <a:effectLst/>
        </p:spPr>
        <p:txBody>
          <a:bodyPr>
            <a:spAutoFit/>
          </a:bodyPr>
          <a:lstStyle/>
          <a:p>
            <a:endParaRPr lang="en-US" sz="3200" b="1">
              <a:solidFill>
                <a:srgbClr val="FFFF66"/>
              </a:solidFill>
            </a:endParaRPr>
          </a:p>
        </p:txBody>
      </p:sp>
      <p:sp>
        <p:nvSpPr>
          <p:cNvPr id="12295" name="Rectangle 7"/>
          <p:cNvSpPr>
            <a:spLocks noChangeArrowheads="1"/>
          </p:cNvSpPr>
          <p:nvPr/>
        </p:nvSpPr>
        <p:spPr bwMode="auto">
          <a:xfrm>
            <a:off x="639763" y="1417638"/>
            <a:ext cx="2743200" cy="731837"/>
          </a:xfrm>
          <a:prstGeom prst="rect">
            <a:avLst/>
          </a:prstGeom>
          <a:noFill/>
          <a:ln w="9525">
            <a:noFill/>
            <a:miter lim="800000"/>
            <a:headEnd/>
            <a:tailEnd/>
          </a:ln>
          <a:effectLst/>
        </p:spPr>
        <p:txBody>
          <a:bodyPr wrap="none" anchor="ctr"/>
          <a:lstStyle/>
          <a:p>
            <a:pPr eaLnBrk="1" hangingPunct="1">
              <a:spcBef>
                <a:spcPct val="20000"/>
              </a:spcBef>
              <a:buClr>
                <a:schemeClr val="tx2"/>
              </a:buClr>
            </a:pPr>
            <a:endParaRPr lang="en-US" sz="3200" b="1"/>
          </a:p>
          <a:p>
            <a:pPr eaLnBrk="1" hangingPunct="1">
              <a:spcBef>
                <a:spcPct val="20000"/>
              </a:spcBef>
              <a:buClr>
                <a:schemeClr val="tx2"/>
              </a:buClr>
            </a:pPr>
            <a:endParaRPr lang="en-US" sz="3200" b="1"/>
          </a:p>
          <a:p>
            <a:pPr eaLnBrk="1" hangingPunct="1">
              <a:spcBef>
                <a:spcPct val="20000"/>
              </a:spcBef>
              <a:buClr>
                <a:schemeClr val="tx2"/>
              </a:buClr>
            </a:pPr>
            <a:r>
              <a:rPr lang="en-US" sz="3200"/>
              <a:t>1.</a:t>
            </a:r>
            <a:r>
              <a:rPr lang="en-US" sz="3200" u="sng"/>
              <a:t>Vị trí</a:t>
            </a:r>
            <a:r>
              <a:rPr lang="en-US" sz="3200"/>
              <a:t>:</a:t>
            </a:r>
          </a:p>
          <a:p>
            <a:endParaRPr lang="en-US" sz="6600" b="1"/>
          </a:p>
        </p:txBody>
      </p:sp>
      <p:sp>
        <p:nvSpPr>
          <p:cNvPr id="12296" name="Rectangle 8"/>
          <p:cNvSpPr>
            <a:spLocks noChangeArrowheads="1"/>
          </p:cNvSpPr>
          <p:nvPr/>
        </p:nvSpPr>
        <p:spPr bwMode="auto">
          <a:xfrm>
            <a:off x="3749675" y="-868363"/>
            <a:ext cx="2166938" cy="579438"/>
          </a:xfrm>
          <a:prstGeom prst="rect">
            <a:avLst/>
          </a:prstGeom>
          <a:noFill/>
          <a:ln w="9525">
            <a:noFill/>
            <a:miter lim="800000"/>
            <a:headEnd/>
            <a:tailEnd/>
          </a:ln>
          <a:effectLst/>
        </p:spPr>
        <p:txBody>
          <a:bodyPr wrap="none">
            <a:spAutoFit/>
          </a:bodyPr>
          <a:lstStyle/>
          <a:p>
            <a:r>
              <a:rPr lang="en-US" sz="3200" b="1">
                <a:solidFill>
                  <a:srgbClr val="FFFF66"/>
                </a:solidFill>
              </a:rPr>
              <a:t>biển Đông</a:t>
            </a:r>
          </a:p>
        </p:txBody>
      </p:sp>
      <p:sp>
        <p:nvSpPr>
          <p:cNvPr id="12297" name="Rectangle 9"/>
          <p:cNvSpPr>
            <a:spLocks noChangeArrowheads="1"/>
          </p:cNvSpPr>
          <p:nvPr/>
        </p:nvSpPr>
        <p:spPr bwMode="auto">
          <a:xfrm>
            <a:off x="3382963" y="-1325563"/>
            <a:ext cx="4121150" cy="579438"/>
          </a:xfrm>
          <a:prstGeom prst="rect">
            <a:avLst/>
          </a:prstGeom>
          <a:noFill/>
          <a:ln w="9525">
            <a:noFill/>
            <a:miter lim="800000"/>
            <a:headEnd/>
            <a:tailEnd/>
          </a:ln>
          <a:effectLst/>
        </p:spPr>
        <p:txBody>
          <a:bodyPr wrap="none">
            <a:spAutoFit/>
          </a:bodyPr>
          <a:lstStyle/>
          <a:p>
            <a:r>
              <a:rPr lang="en-US" sz="3200" b="1">
                <a:solidFill>
                  <a:srgbClr val="FFFF66"/>
                </a:solidFill>
              </a:rPr>
              <a:t>dãy núi Trường Sơn</a:t>
            </a:r>
          </a:p>
        </p:txBody>
      </p:sp>
      <p:sp>
        <p:nvSpPr>
          <p:cNvPr id="12298" name="Rectangle 10"/>
          <p:cNvSpPr>
            <a:spLocks noChangeArrowheads="1"/>
          </p:cNvSpPr>
          <p:nvPr/>
        </p:nvSpPr>
        <p:spPr bwMode="auto">
          <a:xfrm>
            <a:off x="3749675" y="-1874838"/>
            <a:ext cx="3903663" cy="579438"/>
          </a:xfrm>
          <a:prstGeom prst="rect">
            <a:avLst/>
          </a:prstGeom>
          <a:noFill/>
          <a:ln w="9525">
            <a:noFill/>
            <a:miter lim="800000"/>
            <a:headEnd/>
            <a:tailEnd/>
          </a:ln>
          <a:effectLst/>
        </p:spPr>
        <p:txBody>
          <a:bodyPr wrap="none">
            <a:spAutoFit/>
          </a:bodyPr>
          <a:lstStyle/>
          <a:p>
            <a:r>
              <a:rPr lang="en-US" sz="3200" b="1">
                <a:solidFill>
                  <a:srgbClr val="FFFF66"/>
                </a:solidFill>
              </a:rPr>
              <a:t>đồng bằng Nam Bộ</a:t>
            </a:r>
          </a:p>
        </p:txBody>
      </p:sp>
      <p:sp>
        <p:nvSpPr>
          <p:cNvPr id="12299" name="Rectangle 11"/>
          <p:cNvSpPr>
            <a:spLocks noChangeArrowheads="1"/>
          </p:cNvSpPr>
          <p:nvPr/>
        </p:nvSpPr>
        <p:spPr bwMode="auto">
          <a:xfrm>
            <a:off x="3657600" y="-2422525"/>
            <a:ext cx="3767138" cy="579437"/>
          </a:xfrm>
          <a:prstGeom prst="rect">
            <a:avLst/>
          </a:prstGeom>
          <a:noFill/>
          <a:ln w="9525">
            <a:noFill/>
            <a:miter lim="800000"/>
            <a:headEnd/>
            <a:tailEnd/>
          </a:ln>
          <a:effectLst/>
        </p:spPr>
        <p:txBody>
          <a:bodyPr wrap="none">
            <a:spAutoFit/>
          </a:bodyPr>
          <a:lstStyle/>
          <a:p>
            <a:pPr eaLnBrk="1" hangingPunct="1">
              <a:spcBef>
                <a:spcPct val="20000"/>
              </a:spcBef>
              <a:buClr>
                <a:schemeClr val="tx2"/>
              </a:buClr>
            </a:pPr>
            <a:r>
              <a:rPr lang="en-US" sz="3200" b="1">
                <a:solidFill>
                  <a:srgbClr val="FFFF66"/>
                </a:solidFill>
              </a:rPr>
              <a:t>đồng bằng Bắc Bộ</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p:cTn id="7" dur="1000" fill="hold"/>
                                        <p:tgtEl>
                                          <p:spTgt spid="1229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29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29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9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5.55556E-7 2.59259E-6 L 5.55556E-7 0.4919 " pathEditMode="relative" rAng="0" ptsTypes="AA">
                                      <p:cBhvr>
                                        <p:cTn id="14" dur="1000" fill="hold"/>
                                        <p:tgtEl>
                                          <p:spTgt spid="12296"/>
                                        </p:tgtEl>
                                        <p:attrNameLst>
                                          <p:attrName>ppt_x</p:attrName>
                                          <p:attrName>ppt_y</p:attrName>
                                        </p:attrNameLst>
                                      </p:cBhvr>
                                      <p:rCtr x="0" y="246"/>
                                    </p:animMotion>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12290">
                                            <p:txEl>
                                              <p:pRg st="1" end="1"/>
                                            </p:txEl>
                                          </p:spTgt>
                                        </p:tgtEl>
                                        <p:attrNameLst>
                                          <p:attrName>style.visibility</p:attrName>
                                        </p:attrNameLst>
                                      </p:cBhvr>
                                      <p:to>
                                        <p:strVal val="visible"/>
                                      </p:to>
                                    </p:set>
                                    <p:anim calcmode="lin" valueType="num">
                                      <p:cBhvr>
                                        <p:cTn id="19" dur="1000" fill="hold"/>
                                        <p:tgtEl>
                                          <p:spTgt spid="12290">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2290">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1229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229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4.72222E-6 3.33333E-6 L 4.72222E-6 0.64652 " pathEditMode="relative" rAng="0" ptsTypes="AA">
                                      <p:cBhvr>
                                        <p:cTn id="26" dur="1000" fill="hold"/>
                                        <p:tgtEl>
                                          <p:spTgt spid="12297"/>
                                        </p:tgtEl>
                                        <p:attrNameLst>
                                          <p:attrName>ppt_x</p:attrName>
                                          <p:attrName>ppt_y</p:attrName>
                                        </p:attrNameLst>
                                      </p:cBhvr>
                                      <p:rCtr x="0" y="323"/>
                                    </p:animMotion>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90">
                                            <p:txEl>
                                              <p:pRg st="2" end="2"/>
                                            </p:txEl>
                                          </p:spTgt>
                                        </p:tgtEl>
                                        <p:attrNameLst>
                                          <p:attrName>style.visibility</p:attrName>
                                        </p:attrNameLst>
                                      </p:cBhvr>
                                      <p:to>
                                        <p:strVal val="visible"/>
                                      </p:to>
                                    </p:set>
                                    <p:anim calcmode="lin" valueType="num">
                                      <p:cBhvr additive="base">
                                        <p:cTn id="31" dur="500" fill="hold"/>
                                        <p:tgtEl>
                                          <p:spTgt spid="1229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0.04323 0.04954 L -0.04323 0.8162 " pathEditMode="relative" rAng="0" ptsTypes="AA">
                                      <p:cBhvr>
                                        <p:cTn id="36" dur="1000" fill="hold"/>
                                        <p:tgtEl>
                                          <p:spTgt spid="12298"/>
                                        </p:tgtEl>
                                        <p:attrNameLst>
                                          <p:attrName>ppt_x</p:attrName>
                                          <p:attrName>ppt_y</p:attrName>
                                        </p:attrNameLst>
                                      </p:cBhvr>
                                      <p:rCtr x="0" y="383"/>
                                    </p:animMotion>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12290">
                                            <p:txEl>
                                              <p:pRg st="3" end="3"/>
                                            </p:txEl>
                                          </p:spTgt>
                                        </p:tgtEl>
                                        <p:attrNameLst>
                                          <p:attrName>style.visibility</p:attrName>
                                        </p:attrNameLst>
                                      </p:cBhvr>
                                      <p:to>
                                        <p:strVal val="visible"/>
                                      </p:to>
                                    </p:set>
                                    <p:anim to="" calcmode="lin" valueType="num">
                                      <p:cBhvr>
                                        <p:cTn id="41" dur="1" fill="hold"/>
                                        <p:tgtEl>
                                          <p:spTgt spid="12290">
                                            <p:txEl>
                                              <p:pRg st="3" end="3"/>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grpId="0" nodeType="clickEffect">
                                  <p:stCondLst>
                                    <p:cond delay="0"/>
                                  </p:stCondLst>
                                  <p:childTnLst>
                                    <p:animMotion origin="layout" path="M -0.0132 0.04954 L -0.0132 0.97176 " pathEditMode="relative" rAng="0" ptsTypes="AA">
                                      <p:cBhvr>
                                        <p:cTn id="45" dur="1000" fill="hold"/>
                                        <p:tgtEl>
                                          <p:spTgt spid="12299"/>
                                        </p:tgtEl>
                                        <p:attrNameLst>
                                          <p:attrName>ppt_x</p:attrName>
                                          <p:attrName>ppt_y</p:attrName>
                                        </p:attrNameLst>
                                      </p:cBhvr>
                                      <p:rCtr x="0" y="4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7" grpId="0"/>
      <p:bldP spid="12298" grpId="0"/>
      <p:bldP spid="122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000_2980   ban do vn"/>
          <p:cNvPicPr>
            <a:picLocks noChangeAspect="1" noChangeArrowheads="1"/>
          </p:cNvPicPr>
          <p:nvPr/>
        </p:nvPicPr>
        <p:blipFill>
          <a:blip r:embed="rId2"/>
          <a:srcRect/>
          <a:stretch>
            <a:fillRect/>
          </a:stretch>
        </p:blipFill>
        <p:spPr bwMode="auto">
          <a:xfrm>
            <a:off x="0" y="0"/>
            <a:ext cx="5394325" cy="6858000"/>
          </a:xfrm>
          <a:prstGeom prst="rect">
            <a:avLst/>
          </a:prstGeom>
          <a:noFill/>
        </p:spPr>
      </p:pic>
      <p:sp>
        <p:nvSpPr>
          <p:cNvPr id="13315" name="Rectangle 3"/>
          <p:cNvSpPr>
            <a:spLocks noChangeArrowheads="1"/>
          </p:cNvSpPr>
          <p:nvPr/>
        </p:nvSpPr>
        <p:spPr bwMode="auto">
          <a:xfrm>
            <a:off x="5761038" y="593725"/>
            <a:ext cx="3200400" cy="2195513"/>
          </a:xfrm>
          <a:prstGeom prst="rect">
            <a:avLst/>
          </a:prstGeom>
          <a:noFill/>
          <a:ln w="9525" algn="ctr">
            <a:noFill/>
            <a:miter lim="800000"/>
            <a:headEnd/>
            <a:tailEnd/>
          </a:ln>
          <a:effectLst/>
        </p:spPr>
        <p:txBody>
          <a:bodyPr wrap="none" anchor="ctr"/>
          <a:lstStyle/>
          <a:p>
            <a:r>
              <a:rPr lang="en-US" sz="2400">
                <a:latin typeface="Tahoma" pitchFamily="34" charset="0"/>
              </a:rPr>
              <a:t>Em hãy đọc tên các</a:t>
            </a:r>
          </a:p>
          <a:p>
            <a:r>
              <a:rPr lang="en-US" sz="2400">
                <a:latin typeface="Tahoma" pitchFamily="34" charset="0"/>
              </a:rPr>
              <a:t>đồng bằng theo thứ tự </a:t>
            </a:r>
          </a:p>
          <a:p>
            <a:r>
              <a:rPr lang="en-US" sz="2400">
                <a:latin typeface="Tahoma" pitchFamily="34" charset="0"/>
              </a:rPr>
              <a:t>từ Bắc vào Nam.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2743200" y="0"/>
            <a:ext cx="4572000" cy="593725"/>
          </a:xfrm>
          <a:prstGeom prst="rect">
            <a:avLst/>
          </a:prstGeom>
        </p:spPr>
        <p:txBody>
          <a:bodyPr wrap="none" fromWordArt="1">
            <a:prstTxWarp prst="textPlain">
              <a:avLst>
                <a:gd name="adj" fmla="val 50000"/>
              </a:avLst>
            </a:prstTxWarp>
          </a:bodyPr>
          <a:lstStyle/>
          <a:p>
            <a:pPr algn="ctr"/>
            <a:r>
              <a:rPr lang="vi-VN" sz="3600" kern="10">
                <a:ln w="28575">
                  <a:solidFill>
                    <a:schemeClr val="tx1"/>
                  </a:solidFill>
                  <a:round/>
                  <a:headEnd/>
                  <a:tailEnd/>
                </a:ln>
                <a:solidFill>
                  <a:srgbClr val="CC0099"/>
                </a:solidFill>
                <a:latin typeface="Arial"/>
                <a:cs typeface="Arial"/>
              </a:rPr>
              <a:t>LƯỢC ĐỒ</a:t>
            </a:r>
            <a:endParaRPr lang="en-US" sz="3600" kern="10">
              <a:ln w="28575">
                <a:solidFill>
                  <a:schemeClr val="tx1"/>
                </a:solidFill>
                <a:round/>
                <a:headEnd/>
                <a:tailEnd/>
              </a:ln>
              <a:solidFill>
                <a:srgbClr val="CC0099"/>
              </a:solidFill>
              <a:latin typeface="Arial"/>
              <a:cs typeface="Arial"/>
            </a:endParaRPr>
          </a:p>
        </p:txBody>
      </p:sp>
      <p:sp>
        <p:nvSpPr>
          <p:cNvPr id="14339" name="WordArt 3"/>
          <p:cNvSpPr>
            <a:spLocks noChangeArrowheads="1" noChangeShapeType="1" noTextEdit="1"/>
          </p:cNvSpPr>
          <p:nvPr/>
        </p:nvSpPr>
        <p:spPr bwMode="auto">
          <a:xfrm>
            <a:off x="274638" y="777875"/>
            <a:ext cx="8869362" cy="523875"/>
          </a:xfrm>
          <a:prstGeom prst="rect">
            <a:avLst/>
          </a:prstGeom>
        </p:spPr>
        <p:txBody>
          <a:bodyPr wrap="none" fromWordArt="1">
            <a:prstTxWarp prst="textPlain">
              <a:avLst>
                <a:gd name="adj" fmla="val 50000"/>
              </a:avLst>
            </a:prstTxWarp>
          </a:bodyPr>
          <a:lstStyle/>
          <a:p>
            <a:pPr algn="ctr"/>
            <a:r>
              <a:rPr lang="en-US" sz="3600" kern="10">
                <a:ln w="19050">
                  <a:solidFill>
                    <a:srgbClr val="EAEAEA"/>
                  </a:solidFill>
                  <a:round/>
                  <a:headEnd/>
                  <a:tailEnd/>
                </a:ln>
                <a:solidFill>
                  <a:srgbClr val="FF3399"/>
                </a:solidFill>
                <a:latin typeface="Arial"/>
                <a:cs typeface="Arial"/>
              </a:rPr>
              <a:t>DẢI ĐỒNG BẰNG DUYÊN HẢI MIỀN TRUNG</a:t>
            </a:r>
          </a:p>
        </p:txBody>
      </p:sp>
      <p:pic>
        <p:nvPicPr>
          <p:cNvPr id="14340" name="Picture 4" descr="000_2980   ban do v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4341" name="Rectangle 5"/>
          <p:cNvSpPr>
            <a:spLocks noChangeArrowheads="1"/>
          </p:cNvSpPr>
          <p:nvPr/>
        </p:nvSpPr>
        <p:spPr bwMode="auto">
          <a:xfrm>
            <a:off x="10515600" y="1692275"/>
            <a:ext cx="3475038" cy="547688"/>
          </a:xfrm>
          <a:prstGeom prst="rect">
            <a:avLst/>
          </a:prstGeom>
          <a:noFill/>
          <a:ln w="9525" algn="ctr">
            <a:noFill/>
            <a:miter lim="800000"/>
            <a:headEnd/>
            <a:tailEnd/>
          </a:ln>
          <a:effectLst/>
        </p:spPr>
        <p:txBody>
          <a:bodyPr wrap="none" anchor="ctr"/>
          <a:lstStyle/>
          <a:p>
            <a:pPr algn="ctr"/>
            <a:r>
              <a:rPr lang="en-US" sz="2000" b="1">
                <a:solidFill>
                  <a:srgbClr val="FF3300"/>
                </a:solidFill>
                <a:latin typeface="Tahoma" pitchFamily="34" charset="0"/>
              </a:rPr>
              <a:t>Dải đồng bằng duyên hải miền Trung</a:t>
            </a:r>
          </a:p>
        </p:txBody>
      </p:sp>
      <p:sp>
        <p:nvSpPr>
          <p:cNvPr id="14342" name="Line 6"/>
          <p:cNvSpPr>
            <a:spLocks noChangeShapeType="1"/>
          </p:cNvSpPr>
          <p:nvPr/>
        </p:nvSpPr>
        <p:spPr bwMode="auto">
          <a:xfrm flipH="1">
            <a:off x="9418638" y="-228600"/>
            <a:ext cx="822325" cy="228600"/>
          </a:xfrm>
          <a:prstGeom prst="line">
            <a:avLst/>
          </a:prstGeom>
          <a:noFill/>
          <a:ln w="127000">
            <a:solidFill>
              <a:srgbClr val="FF3300"/>
            </a:solidFill>
            <a:round/>
            <a:headEnd/>
            <a:tailEnd type="triangle" w="med" len="med"/>
          </a:ln>
          <a:effectLst/>
        </p:spPr>
        <p:txBody>
          <a:bodyPr/>
          <a:lstStyle/>
          <a:p>
            <a:endParaRPr lang="en-US"/>
          </a:p>
        </p:txBody>
      </p:sp>
      <p:sp>
        <p:nvSpPr>
          <p:cNvPr id="14343" name="Line 7"/>
          <p:cNvSpPr>
            <a:spLocks noChangeShapeType="1"/>
          </p:cNvSpPr>
          <p:nvPr/>
        </p:nvSpPr>
        <p:spPr bwMode="auto">
          <a:xfrm flipH="1">
            <a:off x="9601200" y="0"/>
            <a:ext cx="822325" cy="228600"/>
          </a:xfrm>
          <a:prstGeom prst="line">
            <a:avLst/>
          </a:prstGeom>
          <a:noFill/>
          <a:ln w="127000">
            <a:solidFill>
              <a:srgbClr val="FF3300"/>
            </a:solidFill>
            <a:round/>
            <a:headEnd/>
            <a:tailEnd type="triangle" w="med" len="med"/>
          </a:ln>
          <a:effectLst/>
        </p:spPr>
        <p:txBody>
          <a:bodyPr/>
          <a:lstStyle/>
          <a:p>
            <a:endParaRPr lang="en-US"/>
          </a:p>
        </p:txBody>
      </p:sp>
      <p:sp>
        <p:nvSpPr>
          <p:cNvPr id="14344" name="Line 8"/>
          <p:cNvSpPr>
            <a:spLocks noChangeShapeType="1"/>
          </p:cNvSpPr>
          <p:nvPr/>
        </p:nvSpPr>
        <p:spPr bwMode="auto">
          <a:xfrm flipH="1">
            <a:off x="9783763" y="136525"/>
            <a:ext cx="822325" cy="228600"/>
          </a:xfrm>
          <a:prstGeom prst="line">
            <a:avLst/>
          </a:prstGeom>
          <a:noFill/>
          <a:ln w="127000">
            <a:solidFill>
              <a:srgbClr val="FF3300"/>
            </a:solidFill>
            <a:round/>
            <a:headEnd/>
            <a:tailEnd type="triangle" w="med" len="med"/>
          </a:ln>
          <a:effectLst/>
        </p:spPr>
        <p:txBody>
          <a:bodyPr/>
          <a:lstStyle/>
          <a:p>
            <a:endParaRPr lang="en-US"/>
          </a:p>
        </p:txBody>
      </p:sp>
      <p:sp>
        <p:nvSpPr>
          <p:cNvPr id="14345" name="Line 9"/>
          <p:cNvSpPr>
            <a:spLocks noChangeShapeType="1"/>
          </p:cNvSpPr>
          <p:nvPr/>
        </p:nvSpPr>
        <p:spPr bwMode="auto">
          <a:xfrm flipH="1">
            <a:off x="9966325" y="319088"/>
            <a:ext cx="822325" cy="228600"/>
          </a:xfrm>
          <a:prstGeom prst="line">
            <a:avLst/>
          </a:prstGeom>
          <a:noFill/>
          <a:ln w="127000">
            <a:solidFill>
              <a:srgbClr val="FF3300"/>
            </a:solidFill>
            <a:round/>
            <a:headEnd/>
            <a:tailEnd type="triangle" w="med" len="med"/>
          </a:ln>
          <a:effectLst/>
        </p:spPr>
        <p:txBody>
          <a:bodyPr/>
          <a:lstStyle/>
          <a:p>
            <a:endParaRPr lang="en-US"/>
          </a:p>
        </p:txBody>
      </p:sp>
      <p:sp>
        <p:nvSpPr>
          <p:cNvPr id="14346" name="Line 10"/>
          <p:cNvSpPr>
            <a:spLocks noChangeShapeType="1"/>
          </p:cNvSpPr>
          <p:nvPr/>
        </p:nvSpPr>
        <p:spPr bwMode="auto">
          <a:xfrm flipH="1">
            <a:off x="10148888" y="501650"/>
            <a:ext cx="822325" cy="228600"/>
          </a:xfrm>
          <a:prstGeom prst="line">
            <a:avLst/>
          </a:prstGeom>
          <a:noFill/>
          <a:ln w="127000">
            <a:solidFill>
              <a:srgbClr val="FF3300"/>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29583 -0.06273 C 0.38264 -0.1243 0.47014 -0.18588 0.25677 -0.2125 C 0.04358 -0.23912 -0.8243 -0.25324 -0.98299 -0.22268 C -1.14167 -0.19189 -0.9191 -0.10949 -0.69601 -0.02662 " pathEditMode="relative" rAng="0" ptsTypes="aaaA">
                                      <p:cBhvr>
                                        <p:cTn id="6" dur="2000" fill="hold"/>
                                        <p:tgtEl>
                                          <p:spTgt spid="14341"/>
                                        </p:tgtEl>
                                        <p:attrNameLst>
                                          <p:attrName>ppt_x</p:attrName>
                                          <p:attrName>ppt_y</p:attrName>
                                        </p:attrNameLst>
                                      </p:cBhvr>
                                      <p:rCtr x="-632" y="-77"/>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4.72222E-6 3.33333E-6 L -0.7401 0.18009 " pathEditMode="relative" ptsTypes="AA">
                                      <p:cBhvr>
                                        <p:cTn id="10" dur="2000" fill="hold"/>
                                        <p:tgtEl>
                                          <p:spTgt spid="1434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4.72222E-6 -6.66667E-6 L -0.58003 0.29328 " pathEditMode="relative" ptsTypes="AA">
                                      <p:cBhvr>
                                        <p:cTn id="14" dur="2000" fill="hold"/>
                                        <p:tgtEl>
                                          <p:spTgt spid="14343"/>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4496 0.02338 L -0.44496 0.41019 " pathEditMode="relative" rAng="0" ptsTypes="AA">
                                      <p:cBhvr>
                                        <p:cTn id="18" dur="2000" fill="hold"/>
                                        <p:tgtEl>
                                          <p:spTgt spid="14344"/>
                                        </p:tgtEl>
                                        <p:attrNameLst>
                                          <p:attrName>ppt_x</p:attrName>
                                          <p:attrName>ppt_y</p:attrName>
                                        </p:attrNameLst>
                                      </p:cBhvr>
                                      <p:rCtr x="-200" y="193"/>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4497 0.02338 L -0.39497 0.50348 " pathEditMode="relative" rAng="0" ptsTypes="AA">
                                      <p:cBhvr>
                                        <p:cTn id="22" dur="2000" fill="hold"/>
                                        <p:tgtEl>
                                          <p:spTgt spid="14345"/>
                                        </p:tgtEl>
                                        <p:attrNameLst>
                                          <p:attrName>ppt_x</p:attrName>
                                          <p:attrName>ppt_y</p:attrName>
                                        </p:attrNameLst>
                                      </p:cBhvr>
                                      <p:rCtr x="-175" y="24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4479 0.02362 L -0.43489 0.75695 " pathEditMode="relative" rAng="0" ptsTypes="AA">
                                      <p:cBhvr>
                                        <p:cTn id="26" dur="2000" fill="hold"/>
                                        <p:tgtEl>
                                          <p:spTgt spid="14346"/>
                                        </p:tgtEl>
                                        <p:attrNameLst>
                                          <p:attrName>ppt_x</p:attrName>
                                          <p:attrName>ppt_y</p:attrName>
                                        </p:attrNameLst>
                                      </p:cBhvr>
                                      <p:rCtr x="-195" y="3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2" grpId="0" animBg="1"/>
      <p:bldP spid="14343" grpId="0" animBg="1"/>
      <p:bldP spid="14344" grpId="0" animBg="1"/>
      <p:bldP spid="14345" grpId="0" animBg="1"/>
      <p:bldP spid="1434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4016"/>
  <p:tag name="VIOLETTITLE" val="Dải đồng bằng duyên hải miền Trung"/>
  <p:tag name="VIOLETLESSON" val="21"/>
  <p:tag name="VIOLETCATID" val="8048922"/>
  <p:tag name="VIOLETSUBJECT" val="Địa lý 4"/>
  <p:tag name="VIOLETAUTHORID" val="1545606"/>
  <p:tag name="VIOLETAUTHORNAME" val="Đặng Trí"/>
  <p:tag name="VIOLETAUTHORAVATAR" val="1545606.jpg"/>
  <p:tag name="VIOLETAUTHORADDRESS" val="Trường tiểu học Trần Tống - Quảng Nam"/>
  <p:tag name="VIOLETAUTHORHOMEPAGE" val="http://violet.vn/dangtri_thtt"/>
  <p:tag name="VIOLETDATE" val="2010-01-12 19:53:09"/>
  <p:tag name="VIOLETHIT" val="739"/>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99&quot;/&gt;&lt;/object&gt;&lt;object type=&quot;3&quot; unique_id=&quot;10005&quot;&gt;&lt;property id=&quot;20148&quot; value=&quot;5&quot;/&gt;&lt;property id=&quot;20300&quot; value=&quot;Slide 2 - &amp;quot;&amp;#x0D;&amp;#x0A;Kiểm tra bài cũ:&amp;quot;&quot;/&gt;&lt;property id=&quot;20307&quot; value=&quot;259&quot;/&gt;&lt;/object&gt;&lt;object type=&quot;3&quot; unique_id=&quot;10006&quot;&gt;&lt;property id=&quot;20148&quot; value=&quot;5&quot;/&gt;&lt;property id=&quot;20300&quot; value=&quot;Slide 3 - &amp;quot;&amp;#x0D;&amp;#x0A;Kiểm tra bài cũ:&amp;quot;&quot;/&gt;&lt;property id=&quot;20307&quot; value=&quot;260&quot;/&gt;&lt;/object&gt;&lt;object type=&quot;3&quot; unique_id=&quot;10007&quot;&gt;&lt;property id=&quot;20148&quot; value=&quot;5&quot;/&gt;&lt;property id=&quot;20300&quot; value=&quot;Slide 4 - &amp;quot;&amp;#x0D;&amp;#x0A;      &amp;#x0D;&amp;#x0A;&amp;quot;&quot;/&gt;&lt;property id=&quot;20307&quot; value=&quot;261&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63&quot;/&gt;&lt;/object&gt;&lt;object type=&quot;3&quot; unique_id=&quot;10010&quot;&gt;&lt;property id=&quot;20148&quot; value=&quot;5&quot;/&gt;&lt;property id=&quot;20300&quot; value=&quot;Slide 7 - &amp;quot; Địa lý: Dải đồng bằng duyên hải miền Trung&amp;quot;&quot;/&gt;&lt;property id=&quot;20307&quot; value=&quot;264&quot;/&gt;&lt;/object&gt;&lt;object type=&quot;3&quot; unique_id=&quot;10011&quot;&gt;&lt;property id=&quot;20148&quot; value=&quot;5&quot;/&gt;&lt;property id=&quot;20300&quot; value=&quot;Slide 8&quot;/&gt;&lt;property id=&quot;20307&quot; value=&quot;265&quot;/&gt;&lt;/object&gt;&lt;object type=&quot;3&quot; unique_id=&quot;10012&quot;&gt;&lt;property id=&quot;20148&quot; value=&quot;5&quot;/&gt;&lt;property id=&quot;20300&quot; value=&quot;Slide 9&quot;/&gt;&lt;property id=&quot;20307&quot; value=&quot;266&quot;/&gt;&lt;/object&gt;&lt;object type=&quot;3&quot; unique_id=&quot;10013&quot;&gt;&lt;property id=&quot;20148&quot; value=&quot;5&quot;/&gt;&lt;property id=&quot;20300&quot; value=&quot;Slide 10 - &amp;quot;&amp;#x0D;&amp;#x0A;      &amp;#x0D;&amp;#x0A;&amp;quot;&quot;/&gt;&lt;property id=&quot;20307&quot; value=&quot;267&quot;/&gt;&lt;/object&gt;&lt;object type=&quot;3&quot; unique_id=&quot;10014&quot;&gt;&lt;property id=&quot;20148&quot; value=&quot;5&quot;/&gt;&lt;property id=&quot;20300&quot; value=&quot;Slide 11&quot;/&gt;&lt;property id=&quot;20307&quot; value=&quot;268&quot;/&gt;&lt;/object&gt;&lt;object type=&quot;3&quot; unique_id=&quot;10015&quot;&gt;&lt;property id=&quot;20148&quot; value=&quot;5&quot;/&gt;&lt;property id=&quot;20300&quot; value=&quot;Slide 12 - &amp;quot;Địa lý: Dải đồng bằng duyên hải miền Trung&amp;quot;&quot;/&gt;&lt;property id=&quot;20307&quot; value=&quot;269&quot;/&gt;&lt;/object&gt;&lt;object type=&quot;3&quot; unique_id=&quot;10016&quot;&gt;&lt;property id=&quot;20148&quot; value=&quot;5&quot;/&gt;&lt;property id=&quot;20300&quot; value=&quot;Slide 13 - &amp;quot;Những vùng thấp trũng ở cửa sông, nơi có doi cát dài chắn phía biển thường tạo ra dạng địa hình gì?&amp;#x0D;&amp;#x0A;&amp;quot;&quot;/&gt;&lt;property id=&quot;20307&quot; value=&quot;270&quot;/&gt;&lt;/object&gt;&lt;object type=&quot;3&quot; unique_id=&quot;10017&quot;&gt;&lt;property id=&quot;20148&quot; value=&quot;5&quot;/&gt;&lt;property id=&quot;20300&quot; value=&quot;Slide 14 - &amp;quot;   Lược đồ đầm phá ở Thừa Thiên-Huế&amp;quot;&quot;/&gt;&lt;property id=&quot;20307&quot; value=&quot;271&quot;/&gt;&lt;/object&gt;&lt;object type=&quot;3&quot; unique_id=&quot;10018&quot;&gt;&lt;property id=&quot;20148&quot; value=&quot;5&quot;/&gt;&lt;property id=&quot;20300&quot; value=&quot;Slide 15&quot;/&gt;&lt;property id=&quot;20307&quot; value=&quot;272&quot;/&gt;&lt;/object&gt;&lt;object type=&quot;3&quot; unique_id=&quot;10019&quot;&gt;&lt;property id=&quot;20148&quot; value=&quot;5&quot;/&gt;&lt;property id=&quot;20300&quot; value=&quot;Slide 16&quot;/&gt;&lt;property id=&quot;20307&quot; value=&quot;273&quot;/&gt;&lt;/object&gt;&lt;object type=&quot;3&quot; unique_id=&quot;10020&quot;&gt;&lt;property id=&quot;20148&quot; value=&quot;5&quot;/&gt;&lt;property id=&quot;20300&quot; value=&quot;Slide 17&quot;/&gt;&lt;property id=&quot;20307&quot; value=&quot;274&quot;/&gt;&lt;/object&gt;&lt;object type=&quot;3&quot; unique_id=&quot;10021&quot;&gt;&lt;property id=&quot;20148&quot; value=&quot;5&quot;/&gt;&lt;property id=&quot;20300&quot; value=&quot;Slide 18 - &amp;quot;&amp;#x0D;&amp;#x0A;      &amp;#x0D;&amp;#x0A;&amp;quot;&quot;/&gt;&lt;property id=&quot;20307&quot; value=&quot;275&quot;/&gt;&lt;/object&gt;&lt;object type=&quot;3&quot; unique_id=&quot;10022&quot;&gt;&lt;property id=&quot;20148&quot; value=&quot;5&quot;/&gt;&lt;property id=&quot;20300&quot; value=&quot;Slide 19&quot;/&gt;&lt;property id=&quot;20307&quot; value=&quot;276&quot;/&gt;&lt;/object&gt;&lt;object type=&quot;3&quot; unique_id=&quot;10023&quot;&gt;&lt;property id=&quot;20148&quot; value=&quot;5&quot;/&gt;&lt;property id=&quot;20300&quot; value=&quot;Slide 20&quot;/&gt;&lt;property id=&quot;20307&quot; value=&quot;277&quot;/&gt;&lt;/object&gt;&lt;object type=&quot;3&quot; unique_id=&quot;10024&quot;&gt;&lt;property id=&quot;20148&quot; value=&quot;5&quot;/&gt;&lt;property id=&quot;20300&quot; value=&quot;Slide 21 - &amp;quot;Thác nước ở dãy Bạch Mã&amp;quot;&quot;/&gt;&lt;property id=&quot;20307&quot; value=&quot;278&quot;/&gt;&lt;/object&gt;&lt;object type=&quot;3&quot; unique_id=&quot;10025&quot;&gt;&lt;property id=&quot;20148&quot; value=&quot;5&quot;/&gt;&lt;property id=&quot;20300&quot; value=&quot;Slide 22 - &amp;quot;Dãy núi Bạch Mã chạy thẳng ra bờ biển và nằm giữa tỉnh, thành phố nào?&amp;#x0D;&amp;#x0A;&amp;quot;&quot;/&gt;&lt;property id=&quot;20307&quot; value=&quot;279&quot;/&gt;&lt;/object&gt;&lt;object type=&quot;3&quot; unique_id=&quot;10026&quot;&gt;&lt;property id=&quot;20148&quot; value=&quot;5&quot;/&gt;&lt;property id=&quot;20300&quot; value=&quot;Slide 23 - &amp;quot;Đèo Hải Vân&amp;quot;&quot;/&gt;&lt;property id=&quot;20307&quot; value=&quot;280&quot;/&gt;&lt;/object&gt;&lt;object type=&quot;3&quot; unique_id=&quot;10027&quot;&gt;&lt;property id=&quot;20148&quot; value=&quot;5&quot;/&gt;&lt;property id=&quot;20300&quot; value=&quot;Slide 24 - &amp;quot;Đường bộ hầm đèo Hải Vân&amp;quot;&quot;/&gt;&lt;property id=&quot;20307&quot; value=&quot;281&quot;/&gt;&lt;/object&gt;&lt;object type=&quot;3&quot; unique_id=&quot;10028&quot;&gt;&lt;property id=&quot;20148&quot; value=&quot;5&quot;/&gt;&lt;property id=&quot;20300&quot; value=&quot;Slide 25 - &amp;quot;Khí hậu phía bắc dãy Bạch Mã và phía nam dãy Bạch Mã khác nhau như thế nào?&amp;quot;&quot;/&gt;&lt;property id=&quot;20307&quot; value=&quot;282&quot;/&gt;&lt;/object&gt;&lt;object type=&quot;3&quot; unique_id=&quot;10029&quot;&gt;&lt;property id=&quot;20148&quot; value=&quot;5&quot;/&gt;&lt;property id=&quot;20300&quot; value=&quot;Slide 26 - &amp;quot;Hiện tượng gió Lào ở duyên hải miền Trung vào mùa hè.&amp;quot;&quot;/&gt;&lt;property id=&quot;20307&quot; value=&quot;283&quot;/&gt;&lt;/object&gt;&lt;object type=&quot;3&quot; unique_id=&quot;10030&quot;&gt;&lt;property id=&quot;20148&quot; value=&quot;5&quot;/&gt;&lt;property id=&quot;20300&quot; value=&quot;Slide 27 - &amp;quot;     Em hãy cho biết  đặc điểm của mùa hạ và những tháng cuối năm của dải đồng bằng duyên hải miền Trung ?&amp;quot;&quot;/&gt;&lt;property id=&quot;20307&quot; value=&quot;284&quot;/&gt;&lt;/object&gt;&lt;object type=&quot;3&quot; unique_id=&quot;10031&quot;&gt;&lt;property id=&quot;20148&quot; value=&quot;5&quot;/&gt;&lt;property id=&quot;20300&quot; value=&quot;Slide 28 - &amp;quot;Địa lý:  Dải đồng bằng duyên hải miền Trung&amp;quot;&quot;/&gt;&lt;property id=&quot;20307&quot; value=&quot;285&quot;/&gt;&lt;/object&gt;&lt;object type=&quot;3&quot; unique_id=&quot;10032&quot;&gt;&lt;property id=&quot;20148&quot; value=&quot;5&quot;/&gt;&lt;property id=&quot;20300&quot; value=&quot;Slide 29 - &amp;quot;Địa lý:  Dải đồng bằng duyên hải miền Trung&amp;quot;&quot;/&gt;&lt;property id=&quot;20307&quot; value=&quot;286&quot;/&gt;&lt;/object&gt;&lt;object type=&quot;3&quot; unique_id=&quot;10033&quot;&gt;&lt;property id=&quot;20148&quot; value=&quot;5&quot;/&gt;&lt;property id=&quot;20300&quot; value=&quot;Slide 30 - &amp;quot;Ghi nhớ:&amp;quot;&quot;/&gt;&lt;property id=&quot;20307&quot; value=&quot;287&quot;/&gt;&lt;/object&gt;&lt;object type=&quot;3&quot; unique_id=&quot;10034&quot;&gt;&lt;property id=&quot;20148&quot; value=&quot;5&quot;/&gt;&lt;property id=&quot;20300&quot; value=&quot;Slide 31&quot;/&gt;&lt;property id=&quot;20307&quot; value=&quot;288&quot;/&gt;&lt;/object&gt;&lt;object type=&quot;3&quot; unique_id=&quot;10035&quot;&gt;&lt;property id=&quot;20148&quot; value=&quot;5&quot;/&gt;&lt;property id=&quot;20300&quot; value=&quot;Slide 32&quot;/&gt;&lt;property id=&quot;20307&quot; value=&quot;289&quot;/&gt;&lt;/object&gt;&lt;object type=&quot;3&quot; unique_id=&quot;10036&quot;&gt;&lt;property id=&quot;20148&quot; value=&quot;5&quot;/&gt;&lt;property id=&quot;20300&quot; value=&quot;Slide 33 - &amp;quot;Câu 1: Ô chữ gồm có 9 chữ cái&amp;quot;&quot;/&gt;&lt;property id=&quot;20307&quot; value=&quot;290&quot;/&gt;&lt;/object&gt;&lt;object type=&quot;3&quot; unique_id=&quot;10037&quot;&gt;&lt;property id=&quot;20148&quot; value=&quot;5&quot;/&gt;&lt;property id=&quot;20300&quot; value=&quot;Slide 34 - &amp;quot;Câu 2: Ô chữ gồm có 3 chữ cái&amp;quot;&quot;/&gt;&lt;property id=&quot;20307&quot; value=&quot;291&quot;/&gt;&lt;/object&gt;&lt;object type=&quot;3&quot; unique_id=&quot;10038&quot;&gt;&lt;property id=&quot;20148&quot; value=&quot;5&quot;/&gt;&lt;property id=&quot;20300&quot; value=&quot;Slide 35 - &amp;quot;Câu 3: Ô chữ gồm có 6 chữ cái&amp;quot;&quot;/&gt;&lt;property id=&quot;20307&quot; value=&quot;292&quot;/&gt;&lt;/object&gt;&lt;object type=&quot;3&quot; unique_id=&quot;10039&quot;&gt;&lt;property id=&quot;20148&quot; value=&quot;5&quot;/&gt;&lt;property id=&quot;20300&quot; value=&quot;Slide 36 - &amp;quot;Câu 4: Ô chữ gồm có 5 chữ cái&amp;quot;&quot;/&gt;&lt;property id=&quot;20307&quot; value=&quot;293&quot;/&gt;&lt;/object&gt;&lt;object type=&quot;3&quot; unique_id=&quot;10040&quot;&gt;&lt;property id=&quot;20148&quot; value=&quot;5&quot;/&gt;&lt;property id=&quot;20300&quot; value=&quot;Slide 37 - &amp;quot;Câu 5: Ô chữ gồm có  7 chữ cái&amp;quot;&quot;/&gt;&lt;property id=&quot;20307&quot; value=&quot;294&quot;/&gt;&lt;/object&gt;&lt;object type=&quot;3&quot; unique_id=&quot;10041&quot;&gt;&lt;property id=&quot;20148&quot; value=&quot;5&quot;/&gt;&lt;property id=&quot;20300&quot; value=&quot;Slide 38 - &amp;quot;Câu 6: Ô chữ gồm có  6 chữ cái&amp;quot;&quot;/&gt;&lt;property id=&quot;20307&quot; value=&quot;295&quot;/&gt;&lt;/object&gt;&lt;object type=&quot;3&quot; unique_id=&quot;10042&quot;&gt;&lt;property id=&quot;20148&quot; value=&quot;5&quot;/&gt;&lt;property id=&quot;20300&quot; value=&quot;Slide 39 - &amp;quot;Câu 7: Ô chữ gồm có  5 chữ cái&amp;quot;&quot;/&gt;&lt;property id=&quot;20307&quot; value=&quot;296&quot;/&gt;&lt;/object&gt;&lt;object type=&quot;3&quot; unique_id=&quot;10043&quot;&gt;&lt;property id=&quot;20148&quot; value=&quot;5&quot;/&gt;&lt;property id=&quot;20300&quot; value=&quot;Slide 40 - &amp;quot;Câu 8: Ô chữ gồm có  6 chữ cái&amp;quot;&quot;/&gt;&lt;property id=&quot;20307&quot; value=&quot;297&quot;/&gt;&lt;/object&gt;&lt;object type=&quot;3&quot; unique_id=&quot;10044&quot;&gt;&lt;property id=&quot;20148&quot; value=&quot;5&quot;/&gt;&lt;property id=&quot;20300&quot; value=&quot;Slide 41&quot;/&gt;&lt;property id=&quot;20307&quot; value=&quot;298&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72</TotalTime>
  <Words>1074</Words>
  <Application>Microsoft Office PowerPoint</Application>
  <PresentationFormat>On-screen Show (4:3)</PresentationFormat>
  <Paragraphs>241</Paragraphs>
  <Slides>41</Slides>
  <Notes>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Arial Black</vt:lpstr>
      <vt:lpstr>Times New Roman</vt:lpstr>
      <vt:lpstr>Wingdings</vt:lpstr>
      <vt:lpstr>.VnHelvetInsH</vt:lpstr>
      <vt:lpstr>VNI-Commerce</vt:lpstr>
      <vt:lpstr>VNI-Algerian</vt:lpstr>
      <vt:lpstr>Tahoma</vt:lpstr>
      <vt:lpstr>VNtimes new roman</vt:lpstr>
      <vt:lpstr>Concourse</vt:lpstr>
      <vt:lpstr>Slide 1</vt:lpstr>
      <vt:lpstr> Kiểm tra bài cũ:</vt:lpstr>
      <vt:lpstr> Kiểm tra bài cũ:</vt:lpstr>
      <vt:lpstr>        </vt:lpstr>
      <vt:lpstr>Slide 5</vt:lpstr>
      <vt:lpstr>Slide 6</vt:lpstr>
      <vt:lpstr> Địa lý: Dải đồng bằng duyên hải miền Trung</vt:lpstr>
      <vt:lpstr>Slide 8</vt:lpstr>
      <vt:lpstr>Slide 9</vt:lpstr>
      <vt:lpstr>        </vt:lpstr>
      <vt:lpstr>Slide 11</vt:lpstr>
      <vt:lpstr>Địa lý: Dải đồng bằng duyên hải miền Trung</vt:lpstr>
      <vt:lpstr>Những vùng thấp trũng ở cửa sông, nơi có doi cát dài chắn phía biển thường tạo ra dạng địa hình gì? </vt:lpstr>
      <vt:lpstr>   Lược đồ đầm phá ở Thừa Thiên-Huế</vt:lpstr>
      <vt:lpstr>Slide 15</vt:lpstr>
      <vt:lpstr>Slide 16</vt:lpstr>
      <vt:lpstr>Slide 17</vt:lpstr>
      <vt:lpstr>        </vt:lpstr>
      <vt:lpstr>Slide 19</vt:lpstr>
      <vt:lpstr>Slide 20</vt:lpstr>
      <vt:lpstr>Thác nước ở dãy Bạch Mã</vt:lpstr>
      <vt:lpstr>Dãy núi Bạch Mã chạy thẳng ra bờ biển và nằm giữa tỉnh, thành phố nào? </vt:lpstr>
      <vt:lpstr>Đèo Hải Vân</vt:lpstr>
      <vt:lpstr>Đường bộ hầm đèo Hải Vân</vt:lpstr>
      <vt:lpstr>Khí hậu phía bắc dãy Bạch Mã và phía nam dãy Bạch Mã khác nhau như thế nào?</vt:lpstr>
      <vt:lpstr>Hiện tượng gió Lào ở duyên hải miền Trung vào mùa hè.</vt:lpstr>
      <vt:lpstr>     Em hãy cho biết  đặc điểm của mùa hạ và những tháng cuối năm của dải đồng bằng duyên hải miền Trung ?</vt:lpstr>
      <vt:lpstr>Slide 28</vt:lpstr>
      <vt:lpstr>Slide 29</vt:lpstr>
      <vt:lpstr>Ghi nhớ:</vt:lpstr>
      <vt:lpstr>Slide 31</vt:lpstr>
      <vt:lpstr>Slide 32</vt:lpstr>
      <vt:lpstr>Câu 1: Ô chữ gồm có 9 chữ cái</vt:lpstr>
      <vt:lpstr>Câu 2: Ô chữ gồm có 3 chữ cái</vt:lpstr>
      <vt:lpstr>Câu 3: Ô chữ gồm có 6 chữ cái</vt:lpstr>
      <vt:lpstr>Câu 4: Ô chữ gồm có 5 chữ cái</vt:lpstr>
      <vt:lpstr>Câu 5: Ô chữ gồm có  7 chữ cái</vt:lpstr>
      <vt:lpstr>Câu 6: Ô chữ gồm có  6 chữ cái</vt:lpstr>
      <vt:lpstr>Câu 7: Ô chữ gồm có  5 chữ cái</vt:lpstr>
      <vt:lpstr>Câu 8: Ô chữ gồm có  6 chữ cái</vt:lpstr>
      <vt:lpstr>Slide 41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AutoBVT</cp:lastModifiedBy>
  <cp:revision>22</cp:revision>
  <dcterms:created xsi:type="dcterms:W3CDTF">2007-12-24T15:01:52Z</dcterms:created>
  <dcterms:modified xsi:type="dcterms:W3CDTF">2016-03-15T07:09:59Z</dcterms:modified>
</cp:coreProperties>
</file>